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63" r:id="rId2"/>
    <p:sldId id="267" r:id="rId3"/>
    <p:sldId id="285" r:id="rId4"/>
    <p:sldId id="265" r:id="rId5"/>
    <p:sldId id="268" r:id="rId6"/>
    <p:sldId id="272" r:id="rId7"/>
    <p:sldId id="270" r:id="rId8"/>
    <p:sldId id="273" r:id="rId9"/>
    <p:sldId id="291" r:id="rId10"/>
    <p:sldId id="271" r:id="rId11"/>
    <p:sldId id="290" r:id="rId12"/>
    <p:sldId id="286" r:id="rId13"/>
    <p:sldId id="274" r:id="rId14"/>
    <p:sldId id="280" r:id="rId15"/>
    <p:sldId id="284" r:id="rId16"/>
    <p:sldId id="283" r:id="rId17"/>
    <p:sldId id="275" r:id="rId18"/>
    <p:sldId id="276" r:id="rId19"/>
    <p:sldId id="282" r:id="rId20"/>
    <p:sldId id="277" r:id="rId21"/>
    <p:sldId id="278" r:id="rId22"/>
    <p:sldId id="287" r:id="rId23"/>
    <p:sldId id="292" r:id="rId24"/>
    <p:sldId id="262" r:id="rId25"/>
    <p:sldId id="261" r:id="rId26"/>
    <p:sldId id="259" r:id="rId27"/>
    <p:sldId id="260" r:id="rId28"/>
    <p:sldId id="293" r:id="rId29"/>
    <p:sldId id="29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Dale%20Ralston\Documents\Projects\IDWR%20projects\Rathdrum%202013-2015\water%20level%20data%20Idaho\CdA%20Lake%20for%202004%20to%20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9.6668823722451461E-2"/>
          <c:y val="1.6508934168873644E-2"/>
          <c:w val="0.86136123125481645"/>
          <c:h val="0.91108593922449799"/>
        </c:manualLayout>
      </c:layout>
      <c:scatterChart>
        <c:scatterStyle val="lineMarker"/>
        <c:ser>
          <c:idx val="0"/>
          <c:order val="0"/>
          <c:spPr>
            <a:ln w="28575">
              <a:noFill/>
            </a:ln>
          </c:spPr>
          <c:xVal>
            <c:numRef>
              <c:f>'CdA Lake for 2004 to 2014'!$C$1994:$C$3810</c:f>
              <c:numCache>
                <c:formatCode>m/d/yyyy</c:formatCode>
                <c:ptCount val="1817"/>
                <c:pt idx="0">
                  <c:v>40179</c:v>
                </c:pt>
                <c:pt idx="1">
                  <c:v>40180</c:v>
                </c:pt>
                <c:pt idx="2">
                  <c:v>40181</c:v>
                </c:pt>
                <c:pt idx="3">
                  <c:v>40182</c:v>
                </c:pt>
                <c:pt idx="4">
                  <c:v>40183</c:v>
                </c:pt>
                <c:pt idx="5">
                  <c:v>40184</c:v>
                </c:pt>
                <c:pt idx="6">
                  <c:v>40185</c:v>
                </c:pt>
                <c:pt idx="7">
                  <c:v>40186</c:v>
                </c:pt>
                <c:pt idx="8">
                  <c:v>40187</c:v>
                </c:pt>
                <c:pt idx="9">
                  <c:v>40188</c:v>
                </c:pt>
                <c:pt idx="10">
                  <c:v>40189</c:v>
                </c:pt>
                <c:pt idx="11">
                  <c:v>40190</c:v>
                </c:pt>
                <c:pt idx="12">
                  <c:v>40191</c:v>
                </c:pt>
                <c:pt idx="13">
                  <c:v>40192</c:v>
                </c:pt>
                <c:pt idx="14">
                  <c:v>40193</c:v>
                </c:pt>
                <c:pt idx="15">
                  <c:v>40194</c:v>
                </c:pt>
                <c:pt idx="16">
                  <c:v>40195</c:v>
                </c:pt>
                <c:pt idx="17">
                  <c:v>40196</c:v>
                </c:pt>
                <c:pt idx="18">
                  <c:v>40197</c:v>
                </c:pt>
                <c:pt idx="19">
                  <c:v>40198</c:v>
                </c:pt>
                <c:pt idx="20">
                  <c:v>40199</c:v>
                </c:pt>
                <c:pt idx="21">
                  <c:v>40200</c:v>
                </c:pt>
                <c:pt idx="22">
                  <c:v>40201</c:v>
                </c:pt>
                <c:pt idx="23">
                  <c:v>40202</c:v>
                </c:pt>
                <c:pt idx="24">
                  <c:v>40203</c:v>
                </c:pt>
                <c:pt idx="25">
                  <c:v>40204</c:v>
                </c:pt>
                <c:pt idx="26">
                  <c:v>40205</c:v>
                </c:pt>
                <c:pt idx="27">
                  <c:v>40206</c:v>
                </c:pt>
                <c:pt idx="28">
                  <c:v>40207</c:v>
                </c:pt>
                <c:pt idx="29">
                  <c:v>40208</c:v>
                </c:pt>
                <c:pt idx="30">
                  <c:v>40209</c:v>
                </c:pt>
                <c:pt idx="31">
                  <c:v>40210</c:v>
                </c:pt>
                <c:pt idx="32">
                  <c:v>40211</c:v>
                </c:pt>
                <c:pt idx="33">
                  <c:v>40212</c:v>
                </c:pt>
                <c:pt idx="34">
                  <c:v>40213</c:v>
                </c:pt>
                <c:pt idx="35">
                  <c:v>40214</c:v>
                </c:pt>
                <c:pt idx="36">
                  <c:v>40215</c:v>
                </c:pt>
                <c:pt idx="37">
                  <c:v>40216</c:v>
                </c:pt>
                <c:pt idx="38">
                  <c:v>40217</c:v>
                </c:pt>
                <c:pt idx="39">
                  <c:v>40218</c:v>
                </c:pt>
                <c:pt idx="40">
                  <c:v>40219</c:v>
                </c:pt>
                <c:pt idx="41">
                  <c:v>40220</c:v>
                </c:pt>
                <c:pt idx="42">
                  <c:v>40221</c:v>
                </c:pt>
                <c:pt idx="43">
                  <c:v>40222</c:v>
                </c:pt>
                <c:pt idx="44">
                  <c:v>40223</c:v>
                </c:pt>
                <c:pt idx="45">
                  <c:v>40224</c:v>
                </c:pt>
                <c:pt idx="46">
                  <c:v>40225</c:v>
                </c:pt>
                <c:pt idx="47">
                  <c:v>40226</c:v>
                </c:pt>
                <c:pt idx="48">
                  <c:v>40227</c:v>
                </c:pt>
                <c:pt idx="49">
                  <c:v>40228</c:v>
                </c:pt>
                <c:pt idx="50">
                  <c:v>40229</c:v>
                </c:pt>
                <c:pt idx="51">
                  <c:v>40230</c:v>
                </c:pt>
                <c:pt idx="52">
                  <c:v>40231</c:v>
                </c:pt>
                <c:pt idx="53">
                  <c:v>40232</c:v>
                </c:pt>
                <c:pt idx="54">
                  <c:v>40233</c:v>
                </c:pt>
                <c:pt idx="55">
                  <c:v>40234</c:v>
                </c:pt>
                <c:pt idx="56">
                  <c:v>40235</c:v>
                </c:pt>
                <c:pt idx="57">
                  <c:v>40236</c:v>
                </c:pt>
                <c:pt idx="58">
                  <c:v>40237</c:v>
                </c:pt>
                <c:pt idx="59">
                  <c:v>40238</c:v>
                </c:pt>
                <c:pt idx="60">
                  <c:v>40239</c:v>
                </c:pt>
                <c:pt idx="61">
                  <c:v>40240</c:v>
                </c:pt>
                <c:pt idx="62">
                  <c:v>40241</c:v>
                </c:pt>
                <c:pt idx="63">
                  <c:v>40242</c:v>
                </c:pt>
                <c:pt idx="64">
                  <c:v>40243</c:v>
                </c:pt>
                <c:pt idx="65">
                  <c:v>40244</c:v>
                </c:pt>
                <c:pt idx="66">
                  <c:v>40245</c:v>
                </c:pt>
                <c:pt idx="67">
                  <c:v>40246</c:v>
                </c:pt>
                <c:pt idx="68">
                  <c:v>40247</c:v>
                </c:pt>
                <c:pt idx="69">
                  <c:v>40248</c:v>
                </c:pt>
                <c:pt idx="70">
                  <c:v>40249</c:v>
                </c:pt>
                <c:pt idx="71">
                  <c:v>40250</c:v>
                </c:pt>
                <c:pt idx="72">
                  <c:v>40251</c:v>
                </c:pt>
                <c:pt idx="73">
                  <c:v>40252</c:v>
                </c:pt>
                <c:pt idx="74">
                  <c:v>40253</c:v>
                </c:pt>
                <c:pt idx="75">
                  <c:v>40254</c:v>
                </c:pt>
                <c:pt idx="76">
                  <c:v>40255</c:v>
                </c:pt>
                <c:pt idx="77">
                  <c:v>40256</c:v>
                </c:pt>
                <c:pt idx="78">
                  <c:v>40257</c:v>
                </c:pt>
                <c:pt idx="79">
                  <c:v>40258</c:v>
                </c:pt>
                <c:pt idx="80">
                  <c:v>40259</c:v>
                </c:pt>
                <c:pt idx="81">
                  <c:v>40260</c:v>
                </c:pt>
                <c:pt idx="82">
                  <c:v>40261</c:v>
                </c:pt>
                <c:pt idx="83">
                  <c:v>40262</c:v>
                </c:pt>
                <c:pt idx="84">
                  <c:v>40263</c:v>
                </c:pt>
                <c:pt idx="85">
                  <c:v>40264</c:v>
                </c:pt>
                <c:pt idx="86">
                  <c:v>40265</c:v>
                </c:pt>
                <c:pt idx="87">
                  <c:v>40266</c:v>
                </c:pt>
                <c:pt idx="88">
                  <c:v>40267</c:v>
                </c:pt>
                <c:pt idx="89">
                  <c:v>40268</c:v>
                </c:pt>
                <c:pt idx="90">
                  <c:v>40269</c:v>
                </c:pt>
                <c:pt idx="91">
                  <c:v>40270</c:v>
                </c:pt>
                <c:pt idx="92">
                  <c:v>40271</c:v>
                </c:pt>
                <c:pt idx="93">
                  <c:v>40272</c:v>
                </c:pt>
                <c:pt idx="94">
                  <c:v>40273</c:v>
                </c:pt>
                <c:pt idx="95">
                  <c:v>40274</c:v>
                </c:pt>
                <c:pt idx="96">
                  <c:v>40275</c:v>
                </c:pt>
                <c:pt idx="97">
                  <c:v>40276</c:v>
                </c:pt>
                <c:pt idx="98">
                  <c:v>40277</c:v>
                </c:pt>
                <c:pt idx="99">
                  <c:v>40278</c:v>
                </c:pt>
                <c:pt idx="100">
                  <c:v>40279</c:v>
                </c:pt>
                <c:pt idx="101">
                  <c:v>40280</c:v>
                </c:pt>
                <c:pt idx="102">
                  <c:v>40281</c:v>
                </c:pt>
                <c:pt idx="103">
                  <c:v>40282</c:v>
                </c:pt>
                <c:pt idx="104">
                  <c:v>40283</c:v>
                </c:pt>
                <c:pt idx="105">
                  <c:v>40284</c:v>
                </c:pt>
                <c:pt idx="106">
                  <c:v>40285</c:v>
                </c:pt>
                <c:pt idx="107">
                  <c:v>40286</c:v>
                </c:pt>
                <c:pt idx="108">
                  <c:v>40287</c:v>
                </c:pt>
                <c:pt idx="109">
                  <c:v>40288</c:v>
                </c:pt>
                <c:pt idx="110">
                  <c:v>40289</c:v>
                </c:pt>
                <c:pt idx="111">
                  <c:v>40290</c:v>
                </c:pt>
                <c:pt idx="112">
                  <c:v>40291</c:v>
                </c:pt>
                <c:pt idx="113">
                  <c:v>40292</c:v>
                </c:pt>
                <c:pt idx="114">
                  <c:v>40293</c:v>
                </c:pt>
                <c:pt idx="115">
                  <c:v>40294</c:v>
                </c:pt>
                <c:pt idx="116">
                  <c:v>40295</c:v>
                </c:pt>
                <c:pt idx="117">
                  <c:v>40296</c:v>
                </c:pt>
                <c:pt idx="118">
                  <c:v>40297</c:v>
                </c:pt>
                <c:pt idx="119">
                  <c:v>40298</c:v>
                </c:pt>
                <c:pt idx="120">
                  <c:v>40299</c:v>
                </c:pt>
                <c:pt idx="121">
                  <c:v>40300</c:v>
                </c:pt>
                <c:pt idx="122">
                  <c:v>40301</c:v>
                </c:pt>
                <c:pt idx="123">
                  <c:v>40302</c:v>
                </c:pt>
                <c:pt idx="124">
                  <c:v>40303</c:v>
                </c:pt>
                <c:pt idx="125">
                  <c:v>40304</c:v>
                </c:pt>
                <c:pt idx="126">
                  <c:v>40305</c:v>
                </c:pt>
                <c:pt idx="127">
                  <c:v>40306</c:v>
                </c:pt>
                <c:pt idx="128">
                  <c:v>40307</c:v>
                </c:pt>
                <c:pt idx="129">
                  <c:v>40308</c:v>
                </c:pt>
                <c:pt idx="130">
                  <c:v>40309</c:v>
                </c:pt>
                <c:pt idx="131">
                  <c:v>40310</c:v>
                </c:pt>
                <c:pt idx="132">
                  <c:v>40311</c:v>
                </c:pt>
                <c:pt idx="133">
                  <c:v>40312</c:v>
                </c:pt>
                <c:pt idx="134">
                  <c:v>40313</c:v>
                </c:pt>
                <c:pt idx="135">
                  <c:v>40314</c:v>
                </c:pt>
                <c:pt idx="136">
                  <c:v>40315</c:v>
                </c:pt>
                <c:pt idx="137">
                  <c:v>40316</c:v>
                </c:pt>
                <c:pt idx="138">
                  <c:v>40317</c:v>
                </c:pt>
                <c:pt idx="139">
                  <c:v>40318</c:v>
                </c:pt>
                <c:pt idx="140">
                  <c:v>40319</c:v>
                </c:pt>
                <c:pt idx="141">
                  <c:v>40320</c:v>
                </c:pt>
                <c:pt idx="142">
                  <c:v>40321</c:v>
                </c:pt>
                <c:pt idx="143">
                  <c:v>40322</c:v>
                </c:pt>
                <c:pt idx="144">
                  <c:v>40323</c:v>
                </c:pt>
                <c:pt idx="145">
                  <c:v>40324</c:v>
                </c:pt>
                <c:pt idx="146">
                  <c:v>40325</c:v>
                </c:pt>
                <c:pt idx="147">
                  <c:v>40326</c:v>
                </c:pt>
                <c:pt idx="148">
                  <c:v>40327</c:v>
                </c:pt>
                <c:pt idx="149">
                  <c:v>40328</c:v>
                </c:pt>
                <c:pt idx="150">
                  <c:v>40329</c:v>
                </c:pt>
                <c:pt idx="151">
                  <c:v>40330</c:v>
                </c:pt>
                <c:pt idx="152">
                  <c:v>40331</c:v>
                </c:pt>
                <c:pt idx="153">
                  <c:v>40332</c:v>
                </c:pt>
                <c:pt idx="154">
                  <c:v>40333</c:v>
                </c:pt>
                <c:pt idx="155">
                  <c:v>40334</c:v>
                </c:pt>
                <c:pt idx="156">
                  <c:v>40335</c:v>
                </c:pt>
                <c:pt idx="157">
                  <c:v>40336</c:v>
                </c:pt>
                <c:pt idx="158">
                  <c:v>40337</c:v>
                </c:pt>
                <c:pt idx="159">
                  <c:v>40338</c:v>
                </c:pt>
                <c:pt idx="160">
                  <c:v>40339</c:v>
                </c:pt>
                <c:pt idx="161">
                  <c:v>40340</c:v>
                </c:pt>
                <c:pt idx="162">
                  <c:v>40341</c:v>
                </c:pt>
                <c:pt idx="163">
                  <c:v>40342</c:v>
                </c:pt>
                <c:pt idx="164">
                  <c:v>40343</c:v>
                </c:pt>
                <c:pt idx="165">
                  <c:v>40344</c:v>
                </c:pt>
                <c:pt idx="166">
                  <c:v>40345</c:v>
                </c:pt>
                <c:pt idx="167">
                  <c:v>40346</c:v>
                </c:pt>
                <c:pt idx="168">
                  <c:v>40347</c:v>
                </c:pt>
                <c:pt idx="169">
                  <c:v>40348</c:v>
                </c:pt>
                <c:pt idx="170">
                  <c:v>40349</c:v>
                </c:pt>
                <c:pt idx="171">
                  <c:v>40350</c:v>
                </c:pt>
                <c:pt idx="172">
                  <c:v>40351</c:v>
                </c:pt>
                <c:pt idx="173">
                  <c:v>40352</c:v>
                </c:pt>
                <c:pt idx="174">
                  <c:v>40353</c:v>
                </c:pt>
                <c:pt idx="175">
                  <c:v>40354</c:v>
                </c:pt>
                <c:pt idx="176">
                  <c:v>40355</c:v>
                </c:pt>
                <c:pt idx="177">
                  <c:v>40356</c:v>
                </c:pt>
                <c:pt idx="178">
                  <c:v>40357</c:v>
                </c:pt>
                <c:pt idx="179">
                  <c:v>40358</c:v>
                </c:pt>
                <c:pt idx="180">
                  <c:v>40359</c:v>
                </c:pt>
                <c:pt idx="181">
                  <c:v>40360</c:v>
                </c:pt>
                <c:pt idx="182">
                  <c:v>40361</c:v>
                </c:pt>
                <c:pt idx="183">
                  <c:v>40362</c:v>
                </c:pt>
                <c:pt idx="184">
                  <c:v>40363</c:v>
                </c:pt>
                <c:pt idx="185">
                  <c:v>40364</c:v>
                </c:pt>
                <c:pt idx="186">
                  <c:v>40365</c:v>
                </c:pt>
                <c:pt idx="187">
                  <c:v>40366</c:v>
                </c:pt>
                <c:pt idx="188">
                  <c:v>40367</c:v>
                </c:pt>
                <c:pt idx="189">
                  <c:v>40368</c:v>
                </c:pt>
                <c:pt idx="190">
                  <c:v>40369</c:v>
                </c:pt>
                <c:pt idx="191">
                  <c:v>40370</c:v>
                </c:pt>
                <c:pt idx="192">
                  <c:v>40371</c:v>
                </c:pt>
                <c:pt idx="193">
                  <c:v>40372</c:v>
                </c:pt>
                <c:pt idx="194">
                  <c:v>40373</c:v>
                </c:pt>
                <c:pt idx="195">
                  <c:v>40374</c:v>
                </c:pt>
                <c:pt idx="196">
                  <c:v>40375</c:v>
                </c:pt>
                <c:pt idx="197">
                  <c:v>40376</c:v>
                </c:pt>
                <c:pt idx="198">
                  <c:v>40377</c:v>
                </c:pt>
                <c:pt idx="199">
                  <c:v>40378</c:v>
                </c:pt>
                <c:pt idx="200">
                  <c:v>40379</c:v>
                </c:pt>
                <c:pt idx="201">
                  <c:v>40380</c:v>
                </c:pt>
                <c:pt idx="202">
                  <c:v>40381</c:v>
                </c:pt>
                <c:pt idx="203">
                  <c:v>40382</c:v>
                </c:pt>
                <c:pt idx="204">
                  <c:v>40383</c:v>
                </c:pt>
                <c:pt idx="205">
                  <c:v>40384</c:v>
                </c:pt>
                <c:pt idx="206">
                  <c:v>40385</c:v>
                </c:pt>
                <c:pt idx="207">
                  <c:v>40386</c:v>
                </c:pt>
                <c:pt idx="208">
                  <c:v>40387</c:v>
                </c:pt>
                <c:pt idx="209">
                  <c:v>40388</c:v>
                </c:pt>
                <c:pt idx="210">
                  <c:v>40389</c:v>
                </c:pt>
                <c:pt idx="211">
                  <c:v>40390</c:v>
                </c:pt>
                <c:pt idx="212">
                  <c:v>40391</c:v>
                </c:pt>
                <c:pt idx="213">
                  <c:v>40392</c:v>
                </c:pt>
                <c:pt idx="214">
                  <c:v>40393</c:v>
                </c:pt>
                <c:pt idx="215">
                  <c:v>40394</c:v>
                </c:pt>
                <c:pt idx="216">
                  <c:v>40395</c:v>
                </c:pt>
                <c:pt idx="217">
                  <c:v>40396</c:v>
                </c:pt>
                <c:pt idx="218">
                  <c:v>40397</c:v>
                </c:pt>
                <c:pt idx="219">
                  <c:v>40398</c:v>
                </c:pt>
                <c:pt idx="220">
                  <c:v>40399</c:v>
                </c:pt>
                <c:pt idx="221">
                  <c:v>40400</c:v>
                </c:pt>
                <c:pt idx="222">
                  <c:v>40401</c:v>
                </c:pt>
                <c:pt idx="223">
                  <c:v>40402</c:v>
                </c:pt>
                <c:pt idx="224">
                  <c:v>40403</c:v>
                </c:pt>
                <c:pt idx="225">
                  <c:v>40404</c:v>
                </c:pt>
                <c:pt idx="226">
                  <c:v>40405</c:v>
                </c:pt>
                <c:pt idx="227">
                  <c:v>40406</c:v>
                </c:pt>
                <c:pt idx="228">
                  <c:v>40407</c:v>
                </c:pt>
                <c:pt idx="229">
                  <c:v>40408</c:v>
                </c:pt>
                <c:pt idx="230">
                  <c:v>40409</c:v>
                </c:pt>
                <c:pt idx="231">
                  <c:v>40410</c:v>
                </c:pt>
                <c:pt idx="232">
                  <c:v>40411</c:v>
                </c:pt>
                <c:pt idx="233">
                  <c:v>40412</c:v>
                </c:pt>
                <c:pt idx="234">
                  <c:v>40413</c:v>
                </c:pt>
                <c:pt idx="235">
                  <c:v>40414</c:v>
                </c:pt>
                <c:pt idx="236">
                  <c:v>40415</c:v>
                </c:pt>
                <c:pt idx="237">
                  <c:v>40416</c:v>
                </c:pt>
                <c:pt idx="238">
                  <c:v>40417</c:v>
                </c:pt>
                <c:pt idx="239">
                  <c:v>40418</c:v>
                </c:pt>
                <c:pt idx="240">
                  <c:v>40419</c:v>
                </c:pt>
                <c:pt idx="241">
                  <c:v>40420</c:v>
                </c:pt>
                <c:pt idx="242">
                  <c:v>40421</c:v>
                </c:pt>
                <c:pt idx="243">
                  <c:v>40422</c:v>
                </c:pt>
                <c:pt idx="244">
                  <c:v>40423</c:v>
                </c:pt>
                <c:pt idx="245">
                  <c:v>40424</c:v>
                </c:pt>
                <c:pt idx="246">
                  <c:v>40425</c:v>
                </c:pt>
                <c:pt idx="247">
                  <c:v>40426</c:v>
                </c:pt>
                <c:pt idx="248">
                  <c:v>40427</c:v>
                </c:pt>
                <c:pt idx="249">
                  <c:v>40428</c:v>
                </c:pt>
                <c:pt idx="250">
                  <c:v>40429</c:v>
                </c:pt>
                <c:pt idx="251">
                  <c:v>40430</c:v>
                </c:pt>
                <c:pt idx="252">
                  <c:v>40431</c:v>
                </c:pt>
                <c:pt idx="253">
                  <c:v>40432</c:v>
                </c:pt>
                <c:pt idx="254">
                  <c:v>40433</c:v>
                </c:pt>
                <c:pt idx="255">
                  <c:v>40434</c:v>
                </c:pt>
                <c:pt idx="256">
                  <c:v>40435</c:v>
                </c:pt>
                <c:pt idx="257">
                  <c:v>40436</c:v>
                </c:pt>
                <c:pt idx="258">
                  <c:v>40437</c:v>
                </c:pt>
                <c:pt idx="259">
                  <c:v>40438</c:v>
                </c:pt>
                <c:pt idx="260">
                  <c:v>40439</c:v>
                </c:pt>
                <c:pt idx="261">
                  <c:v>40440</c:v>
                </c:pt>
                <c:pt idx="262">
                  <c:v>40441</c:v>
                </c:pt>
                <c:pt idx="263">
                  <c:v>40442</c:v>
                </c:pt>
                <c:pt idx="264">
                  <c:v>40443</c:v>
                </c:pt>
                <c:pt idx="265">
                  <c:v>40444</c:v>
                </c:pt>
                <c:pt idx="266">
                  <c:v>40445</c:v>
                </c:pt>
                <c:pt idx="267">
                  <c:v>40446</c:v>
                </c:pt>
                <c:pt idx="268">
                  <c:v>40447</c:v>
                </c:pt>
                <c:pt idx="269">
                  <c:v>40448</c:v>
                </c:pt>
                <c:pt idx="270">
                  <c:v>40449</c:v>
                </c:pt>
                <c:pt idx="271">
                  <c:v>40450</c:v>
                </c:pt>
                <c:pt idx="272">
                  <c:v>40451</c:v>
                </c:pt>
                <c:pt idx="273">
                  <c:v>40452</c:v>
                </c:pt>
                <c:pt idx="274">
                  <c:v>40453</c:v>
                </c:pt>
                <c:pt idx="275">
                  <c:v>40454</c:v>
                </c:pt>
                <c:pt idx="276">
                  <c:v>40455</c:v>
                </c:pt>
                <c:pt idx="277">
                  <c:v>40456</c:v>
                </c:pt>
                <c:pt idx="278">
                  <c:v>40457</c:v>
                </c:pt>
                <c:pt idx="279">
                  <c:v>40458</c:v>
                </c:pt>
                <c:pt idx="280">
                  <c:v>40459</c:v>
                </c:pt>
                <c:pt idx="281">
                  <c:v>40460</c:v>
                </c:pt>
                <c:pt idx="282">
                  <c:v>40461</c:v>
                </c:pt>
                <c:pt idx="283">
                  <c:v>40462</c:v>
                </c:pt>
                <c:pt idx="284">
                  <c:v>40463</c:v>
                </c:pt>
                <c:pt idx="285">
                  <c:v>40464</c:v>
                </c:pt>
                <c:pt idx="286">
                  <c:v>40465</c:v>
                </c:pt>
                <c:pt idx="287">
                  <c:v>40466</c:v>
                </c:pt>
                <c:pt idx="288">
                  <c:v>40467</c:v>
                </c:pt>
                <c:pt idx="289">
                  <c:v>40468</c:v>
                </c:pt>
                <c:pt idx="290">
                  <c:v>40469</c:v>
                </c:pt>
                <c:pt idx="291">
                  <c:v>40470</c:v>
                </c:pt>
                <c:pt idx="292">
                  <c:v>40471</c:v>
                </c:pt>
                <c:pt idx="293">
                  <c:v>40472</c:v>
                </c:pt>
                <c:pt idx="294">
                  <c:v>40473</c:v>
                </c:pt>
                <c:pt idx="295">
                  <c:v>40474</c:v>
                </c:pt>
                <c:pt idx="296">
                  <c:v>40475</c:v>
                </c:pt>
                <c:pt idx="297">
                  <c:v>40476</c:v>
                </c:pt>
                <c:pt idx="298">
                  <c:v>40477</c:v>
                </c:pt>
                <c:pt idx="299">
                  <c:v>40478</c:v>
                </c:pt>
                <c:pt idx="300">
                  <c:v>40479</c:v>
                </c:pt>
                <c:pt idx="301">
                  <c:v>40480</c:v>
                </c:pt>
                <c:pt idx="302">
                  <c:v>40481</c:v>
                </c:pt>
                <c:pt idx="303">
                  <c:v>40482</c:v>
                </c:pt>
                <c:pt idx="304">
                  <c:v>40483</c:v>
                </c:pt>
                <c:pt idx="305">
                  <c:v>40484</c:v>
                </c:pt>
                <c:pt idx="306">
                  <c:v>40485</c:v>
                </c:pt>
                <c:pt idx="307">
                  <c:v>40486</c:v>
                </c:pt>
                <c:pt idx="308">
                  <c:v>40487</c:v>
                </c:pt>
                <c:pt idx="309">
                  <c:v>40488</c:v>
                </c:pt>
                <c:pt idx="310">
                  <c:v>40489</c:v>
                </c:pt>
                <c:pt idx="311">
                  <c:v>40490</c:v>
                </c:pt>
                <c:pt idx="312">
                  <c:v>40491</c:v>
                </c:pt>
                <c:pt idx="313">
                  <c:v>40492</c:v>
                </c:pt>
                <c:pt idx="314">
                  <c:v>40493</c:v>
                </c:pt>
                <c:pt idx="315">
                  <c:v>40494</c:v>
                </c:pt>
                <c:pt idx="316">
                  <c:v>40495</c:v>
                </c:pt>
                <c:pt idx="317">
                  <c:v>40496</c:v>
                </c:pt>
                <c:pt idx="318">
                  <c:v>40497</c:v>
                </c:pt>
                <c:pt idx="319">
                  <c:v>40498</c:v>
                </c:pt>
                <c:pt idx="320">
                  <c:v>40499</c:v>
                </c:pt>
                <c:pt idx="321">
                  <c:v>40500</c:v>
                </c:pt>
                <c:pt idx="322">
                  <c:v>40501</c:v>
                </c:pt>
                <c:pt idx="323">
                  <c:v>40502</c:v>
                </c:pt>
                <c:pt idx="324">
                  <c:v>40503</c:v>
                </c:pt>
                <c:pt idx="325">
                  <c:v>40504</c:v>
                </c:pt>
                <c:pt idx="326">
                  <c:v>40505</c:v>
                </c:pt>
                <c:pt idx="327">
                  <c:v>40506</c:v>
                </c:pt>
                <c:pt idx="328">
                  <c:v>40507</c:v>
                </c:pt>
                <c:pt idx="329">
                  <c:v>40508</c:v>
                </c:pt>
                <c:pt idx="330">
                  <c:v>40509</c:v>
                </c:pt>
                <c:pt idx="331">
                  <c:v>40510</c:v>
                </c:pt>
                <c:pt idx="332">
                  <c:v>40511</c:v>
                </c:pt>
                <c:pt idx="333">
                  <c:v>40512</c:v>
                </c:pt>
                <c:pt idx="334">
                  <c:v>40513</c:v>
                </c:pt>
                <c:pt idx="335">
                  <c:v>40514</c:v>
                </c:pt>
                <c:pt idx="336">
                  <c:v>40515</c:v>
                </c:pt>
                <c:pt idx="337">
                  <c:v>40516</c:v>
                </c:pt>
                <c:pt idx="338">
                  <c:v>40517</c:v>
                </c:pt>
                <c:pt idx="339">
                  <c:v>40518</c:v>
                </c:pt>
                <c:pt idx="340">
                  <c:v>40519</c:v>
                </c:pt>
                <c:pt idx="341">
                  <c:v>40520</c:v>
                </c:pt>
                <c:pt idx="342">
                  <c:v>40521</c:v>
                </c:pt>
                <c:pt idx="343">
                  <c:v>40522</c:v>
                </c:pt>
                <c:pt idx="344">
                  <c:v>40523</c:v>
                </c:pt>
                <c:pt idx="345">
                  <c:v>40524</c:v>
                </c:pt>
                <c:pt idx="346">
                  <c:v>40525</c:v>
                </c:pt>
                <c:pt idx="347">
                  <c:v>40526</c:v>
                </c:pt>
                <c:pt idx="348">
                  <c:v>40527</c:v>
                </c:pt>
                <c:pt idx="349">
                  <c:v>40528</c:v>
                </c:pt>
                <c:pt idx="350">
                  <c:v>40529</c:v>
                </c:pt>
                <c:pt idx="351">
                  <c:v>40530</c:v>
                </c:pt>
                <c:pt idx="352">
                  <c:v>40531</c:v>
                </c:pt>
                <c:pt idx="353">
                  <c:v>40532</c:v>
                </c:pt>
                <c:pt idx="354">
                  <c:v>40533</c:v>
                </c:pt>
                <c:pt idx="355">
                  <c:v>40534</c:v>
                </c:pt>
                <c:pt idx="356">
                  <c:v>40535</c:v>
                </c:pt>
                <c:pt idx="357">
                  <c:v>40536</c:v>
                </c:pt>
                <c:pt idx="358">
                  <c:v>40537</c:v>
                </c:pt>
                <c:pt idx="359">
                  <c:v>40538</c:v>
                </c:pt>
                <c:pt idx="360">
                  <c:v>40539</c:v>
                </c:pt>
                <c:pt idx="361">
                  <c:v>40540</c:v>
                </c:pt>
                <c:pt idx="362">
                  <c:v>40541</c:v>
                </c:pt>
                <c:pt idx="363">
                  <c:v>40542</c:v>
                </c:pt>
                <c:pt idx="364">
                  <c:v>40543</c:v>
                </c:pt>
                <c:pt idx="365">
                  <c:v>40544</c:v>
                </c:pt>
                <c:pt idx="366">
                  <c:v>40545</c:v>
                </c:pt>
                <c:pt idx="367">
                  <c:v>40546</c:v>
                </c:pt>
                <c:pt idx="368">
                  <c:v>40547</c:v>
                </c:pt>
                <c:pt idx="369">
                  <c:v>40548</c:v>
                </c:pt>
                <c:pt idx="370">
                  <c:v>40549</c:v>
                </c:pt>
                <c:pt idx="371">
                  <c:v>40550</c:v>
                </c:pt>
                <c:pt idx="372">
                  <c:v>40551</c:v>
                </c:pt>
                <c:pt idx="373">
                  <c:v>40552</c:v>
                </c:pt>
                <c:pt idx="374">
                  <c:v>40553</c:v>
                </c:pt>
                <c:pt idx="375">
                  <c:v>40554</c:v>
                </c:pt>
                <c:pt idx="376">
                  <c:v>40555</c:v>
                </c:pt>
                <c:pt idx="377">
                  <c:v>40556</c:v>
                </c:pt>
                <c:pt idx="378">
                  <c:v>40557</c:v>
                </c:pt>
                <c:pt idx="379">
                  <c:v>40558</c:v>
                </c:pt>
                <c:pt idx="380">
                  <c:v>40559</c:v>
                </c:pt>
                <c:pt idx="381">
                  <c:v>40560</c:v>
                </c:pt>
                <c:pt idx="382">
                  <c:v>40561</c:v>
                </c:pt>
                <c:pt idx="383">
                  <c:v>40562</c:v>
                </c:pt>
                <c:pt idx="384">
                  <c:v>40563</c:v>
                </c:pt>
                <c:pt idx="385">
                  <c:v>40564</c:v>
                </c:pt>
                <c:pt idx="386">
                  <c:v>40565</c:v>
                </c:pt>
                <c:pt idx="387">
                  <c:v>40566</c:v>
                </c:pt>
                <c:pt idx="388">
                  <c:v>40567</c:v>
                </c:pt>
                <c:pt idx="389">
                  <c:v>40568</c:v>
                </c:pt>
                <c:pt idx="390">
                  <c:v>40569</c:v>
                </c:pt>
                <c:pt idx="391">
                  <c:v>40570</c:v>
                </c:pt>
                <c:pt idx="392">
                  <c:v>40571</c:v>
                </c:pt>
                <c:pt idx="393">
                  <c:v>40572</c:v>
                </c:pt>
                <c:pt idx="394">
                  <c:v>40573</c:v>
                </c:pt>
                <c:pt idx="395">
                  <c:v>40574</c:v>
                </c:pt>
                <c:pt idx="396">
                  <c:v>40575</c:v>
                </c:pt>
                <c:pt idx="397">
                  <c:v>40576</c:v>
                </c:pt>
                <c:pt idx="398">
                  <c:v>40577</c:v>
                </c:pt>
                <c:pt idx="399">
                  <c:v>40578</c:v>
                </c:pt>
                <c:pt idx="400">
                  <c:v>40579</c:v>
                </c:pt>
                <c:pt idx="401">
                  <c:v>40580</c:v>
                </c:pt>
                <c:pt idx="402">
                  <c:v>40581</c:v>
                </c:pt>
                <c:pt idx="403">
                  <c:v>40582</c:v>
                </c:pt>
                <c:pt idx="404">
                  <c:v>40583</c:v>
                </c:pt>
                <c:pt idx="405">
                  <c:v>40584</c:v>
                </c:pt>
                <c:pt idx="406">
                  <c:v>40585</c:v>
                </c:pt>
                <c:pt idx="407">
                  <c:v>40586</c:v>
                </c:pt>
                <c:pt idx="408">
                  <c:v>40587</c:v>
                </c:pt>
                <c:pt idx="409">
                  <c:v>40588</c:v>
                </c:pt>
                <c:pt idx="410">
                  <c:v>40589</c:v>
                </c:pt>
                <c:pt idx="411">
                  <c:v>40590</c:v>
                </c:pt>
                <c:pt idx="412">
                  <c:v>40591</c:v>
                </c:pt>
                <c:pt idx="413">
                  <c:v>40592</c:v>
                </c:pt>
                <c:pt idx="414">
                  <c:v>40593</c:v>
                </c:pt>
                <c:pt idx="415">
                  <c:v>40594</c:v>
                </c:pt>
                <c:pt idx="416">
                  <c:v>40595</c:v>
                </c:pt>
                <c:pt idx="417">
                  <c:v>40596</c:v>
                </c:pt>
                <c:pt idx="418">
                  <c:v>40597</c:v>
                </c:pt>
                <c:pt idx="419">
                  <c:v>40598</c:v>
                </c:pt>
                <c:pt idx="420">
                  <c:v>40599</c:v>
                </c:pt>
                <c:pt idx="421">
                  <c:v>40600</c:v>
                </c:pt>
                <c:pt idx="422">
                  <c:v>40601</c:v>
                </c:pt>
                <c:pt idx="423">
                  <c:v>40602</c:v>
                </c:pt>
                <c:pt idx="424">
                  <c:v>40603</c:v>
                </c:pt>
                <c:pt idx="425">
                  <c:v>40604</c:v>
                </c:pt>
                <c:pt idx="426">
                  <c:v>40605</c:v>
                </c:pt>
                <c:pt idx="427">
                  <c:v>40606</c:v>
                </c:pt>
                <c:pt idx="428">
                  <c:v>40607</c:v>
                </c:pt>
                <c:pt idx="429">
                  <c:v>40608</c:v>
                </c:pt>
                <c:pt idx="430">
                  <c:v>40609</c:v>
                </c:pt>
                <c:pt idx="431">
                  <c:v>40610</c:v>
                </c:pt>
                <c:pt idx="432">
                  <c:v>40611</c:v>
                </c:pt>
                <c:pt idx="433">
                  <c:v>40612</c:v>
                </c:pt>
                <c:pt idx="434">
                  <c:v>40613</c:v>
                </c:pt>
                <c:pt idx="435">
                  <c:v>40614</c:v>
                </c:pt>
                <c:pt idx="436">
                  <c:v>40615</c:v>
                </c:pt>
                <c:pt idx="437">
                  <c:v>40616</c:v>
                </c:pt>
                <c:pt idx="438">
                  <c:v>40617</c:v>
                </c:pt>
                <c:pt idx="439">
                  <c:v>40618</c:v>
                </c:pt>
                <c:pt idx="440">
                  <c:v>40619</c:v>
                </c:pt>
                <c:pt idx="441">
                  <c:v>40620</c:v>
                </c:pt>
                <c:pt idx="442">
                  <c:v>40621</c:v>
                </c:pt>
                <c:pt idx="443">
                  <c:v>40622</c:v>
                </c:pt>
                <c:pt idx="444">
                  <c:v>40623</c:v>
                </c:pt>
                <c:pt idx="445">
                  <c:v>40624</c:v>
                </c:pt>
                <c:pt idx="446">
                  <c:v>40625</c:v>
                </c:pt>
                <c:pt idx="447">
                  <c:v>40626</c:v>
                </c:pt>
                <c:pt idx="448">
                  <c:v>40627</c:v>
                </c:pt>
                <c:pt idx="449">
                  <c:v>40628</c:v>
                </c:pt>
                <c:pt idx="450">
                  <c:v>40629</c:v>
                </c:pt>
                <c:pt idx="451">
                  <c:v>40630</c:v>
                </c:pt>
                <c:pt idx="452">
                  <c:v>40631</c:v>
                </c:pt>
                <c:pt idx="453">
                  <c:v>40632</c:v>
                </c:pt>
                <c:pt idx="454">
                  <c:v>40633</c:v>
                </c:pt>
                <c:pt idx="455">
                  <c:v>40634</c:v>
                </c:pt>
                <c:pt idx="456">
                  <c:v>40635</c:v>
                </c:pt>
                <c:pt idx="457">
                  <c:v>40636</c:v>
                </c:pt>
                <c:pt idx="458">
                  <c:v>40637</c:v>
                </c:pt>
                <c:pt idx="459">
                  <c:v>40638</c:v>
                </c:pt>
                <c:pt idx="460">
                  <c:v>40639</c:v>
                </c:pt>
                <c:pt idx="461">
                  <c:v>40640</c:v>
                </c:pt>
                <c:pt idx="462">
                  <c:v>40641</c:v>
                </c:pt>
                <c:pt idx="463">
                  <c:v>40642</c:v>
                </c:pt>
                <c:pt idx="464">
                  <c:v>40643</c:v>
                </c:pt>
                <c:pt idx="465">
                  <c:v>40644</c:v>
                </c:pt>
                <c:pt idx="466">
                  <c:v>40645</c:v>
                </c:pt>
                <c:pt idx="467">
                  <c:v>40646</c:v>
                </c:pt>
                <c:pt idx="468">
                  <c:v>40647</c:v>
                </c:pt>
                <c:pt idx="469">
                  <c:v>40648</c:v>
                </c:pt>
                <c:pt idx="470">
                  <c:v>40649</c:v>
                </c:pt>
                <c:pt idx="471">
                  <c:v>40650</c:v>
                </c:pt>
                <c:pt idx="472">
                  <c:v>40651</c:v>
                </c:pt>
                <c:pt idx="473">
                  <c:v>40652</c:v>
                </c:pt>
                <c:pt idx="474">
                  <c:v>40653</c:v>
                </c:pt>
                <c:pt idx="475">
                  <c:v>40654</c:v>
                </c:pt>
                <c:pt idx="476">
                  <c:v>40655</c:v>
                </c:pt>
                <c:pt idx="477">
                  <c:v>40656</c:v>
                </c:pt>
                <c:pt idx="478">
                  <c:v>40657</c:v>
                </c:pt>
                <c:pt idx="479">
                  <c:v>40658</c:v>
                </c:pt>
                <c:pt idx="480">
                  <c:v>40659</c:v>
                </c:pt>
                <c:pt idx="481">
                  <c:v>40660</c:v>
                </c:pt>
                <c:pt idx="482">
                  <c:v>40661</c:v>
                </c:pt>
                <c:pt idx="483">
                  <c:v>40662</c:v>
                </c:pt>
                <c:pt idx="484">
                  <c:v>40663</c:v>
                </c:pt>
                <c:pt idx="485">
                  <c:v>40664</c:v>
                </c:pt>
                <c:pt idx="486">
                  <c:v>40665</c:v>
                </c:pt>
                <c:pt idx="487">
                  <c:v>40666</c:v>
                </c:pt>
                <c:pt idx="488">
                  <c:v>40667</c:v>
                </c:pt>
                <c:pt idx="489">
                  <c:v>40668</c:v>
                </c:pt>
                <c:pt idx="490">
                  <c:v>40669</c:v>
                </c:pt>
                <c:pt idx="491">
                  <c:v>40670</c:v>
                </c:pt>
                <c:pt idx="492">
                  <c:v>40671</c:v>
                </c:pt>
                <c:pt idx="493">
                  <c:v>40672</c:v>
                </c:pt>
                <c:pt idx="494">
                  <c:v>40673</c:v>
                </c:pt>
                <c:pt idx="495">
                  <c:v>40674</c:v>
                </c:pt>
                <c:pt idx="496">
                  <c:v>40675</c:v>
                </c:pt>
                <c:pt idx="497">
                  <c:v>40676</c:v>
                </c:pt>
                <c:pt idx="498">
                  <c:v>40677</c:v>
                </c:pt>
                <c:pt idx="499">
                  <c:v>40678</c:v>
                </c:pt>
                <c:pt idx="500">
                  <c:v>40679</c:v>
                </c:pt>
                <c:pt idx="501">
                  <c:v>40680</c:v>
                </c:pt>
                <c:pt idx="502">
                  <c:v>40681</c:v>
                </c:pt>
                <c:pt idx="503">
                  <c:v>40682</c:v>
                </c:pt>
                <c:pt idx="504">
                  <c:v>40683</c:v>
                </c:pt>
                <c:pt idx="505">
                  <c:v>40684</c:v>
                </c:pt>
                <c:pt idx="506">
                  <c:v>40685</c:v>
                </c:pt>
                <c:pt idx="507">
                  <c:v>40686</c:v>
                </c:pt>
                <c:pt idx="508">
                  <c:v>40687</c:v>
                </c:pt>
                <c:pt idx="509">
                  <c:v>40688</c:v>
                </c:pt>
                <c:pt idx="510">
                  <c:v>40689</c:v>
                </c:pt>
                <c:pt idx="511">
                  <c:v>40690</c:v>
                </c:pt>
                <c:pt idx="512">
                  <c:v>40691</c:v>
                </c:pt>
                <c:pt idx="513">
                  <c:v>40692</c:v>
                </c:pt>
                <c:pt idx="514">
                  <c:v>40693</c:v>
                </c:pt>
                <c:pt idx="515">
                  <c:v>40694</c:v>
                </c:pt>
                <c:pt idx="516">
                  <c:v>40695</c:v>
                </c:pt>
                <c:pt idx="517">
                  <c:v>40696</c:v>
                </c:pt>
                <c:pt idx="518">
                  <c:v>40697</c:v>
                </c:pt>
                <c:pt idx="519">
                  <c:v>40698</c:v>
                </c:pt>
                <c:pt idx="520">
                  <c:v>40699</c:v>
                </c:pt>
                <c:pt idx="521">
                  <c:v>40700</c:v>
                </c:pt>
                <c:pt idx="522">
                  <c:v>40701</c:v>
                </c:pt>
                <c:pt idx="523">
                  <c:v>40702</c:v>
                </c:pt>
                <c:pt idx="524">
                  <c:v>40703</c:v>
                </c:pt>
                <c:pt idx="525">
                  <c:v>40704</c:v>
                </c:pt>
                <c:pt idx="526">
                  <c:v>40705</c:v>
                </c:pt>
                <c:pt idx="527">
                  <c:v>40706</c:v>
                </c:pt>
                <c:pt idx="528">
                  <c:v>40707</c:v>
                </c:pt>
                <c:pt idx="529">
                  <c:v>40708</c:v>
                </c:pt>
                <c:pt idx="530">
                  <c:v>40709</c:v>
                </c:pt>
                <c:pt idx="531">
                  <c:v>40710</c:v>
                </c:pt>
                <c:pt idx="532">
                  <c:v>40711</c:v>
                </c:pt>
                <c:pt idx="533">
                  <c:v>40712</c:v>
                </c:pt>
                <c:pt idx="534">
                  <c:v>40713</c:v>
                </c:pt>
                <c:pt idx="535">
                  <c:v>40714</c:v>
                </c:pt>
                <c:pt idx="536">
                  <c:v>40715</c:v>
                </c:pt>
                <c:pt idx="537">
                  <c:v>40716</c:v>
                </c:pt>
                <c:pt idx="538">
                  <c:v>40717</c:v>
                </c:pt>
                <c:pt idx="539">
                  <c:v>40718</c:v>
                </c:pt>
                <c:pt idx="540">
                  <c:v>40719</c:v>
                </c:pt>
                <c:pt idx="541">
                  <c:v>40720</c:v>
                </c:pt>
                <c:pt idx="542">
                  <c:v>40721</c:v>
                </c:pt>
                <c:pt idx="543">
                  <c:v>40722</c:v>
                </c:pt>
                <c:pt idx="544">
                  <c:v>40723</c:v>
                </c:pt>
                <c:pt idx="545">
                  <c:v>40724</c:v>
                </c:pt>
                <c:pt idx="546">
                  <c:v>40725</c:v>
                </c:pt>
                <c:pt idx="547">
                  <c:v>40726</c:v>
                </c:pt>
                <c:pt idx="548">
                  <c:v>40727</c:v>
                </c:pt>
                <c:pt idx="549">
                  <c:v>40728</c:v>
                </c:pt>
                <c:pt idx="550">
                  <c:v>40729</c:v>
                </c:pt>
                <c:pt idx="551">
                  <c:v>40730</c:v>
                </c:pt>
                <c:pt idx="552">
                  <c:v>40731</c:v>
                </c:pt>
                <c:pt idx="553">
                  <c:v>40732</c:v>
                </c:pt>
                <c:pt idx="554">
                  <c:v>40733</c:v>
                </c:pt>
                <c:pt idx="555">
                  <c:v>40734</c:v>
                </c:pt>
                <c:pt idx="556">
                  <c:v>40735</c:v>
                </c:pt>
                <c:pt idx="557">
                  <c:v>40736</c:v>
                </c:pt>
                <c:pt idx="558">
                  <c:v>40737</c:v>
                </c:pt>
                <c:pt idx="559">
                  <c:v>40738</c:v>
                </c:pt>
                <c:pt idx="560">
                  <c:v>40739</c:v>
                </c:pt>
                <c:pt idx="561">
                  <c:v>40740</c:v>
                </c:pt>
                <c:pt idx="562">
                  <c:v>40741</c:v>
                </c:pt>
                <c:pt idx="563">
                  <c:v>40742</c:v>
                </c:pt>
                <c:pt idx="564">
                  <c:v>40743</c:v>
                </c:pt>
                <c:pt idx="565">
                  <c:v>40744</c:v>
                </c:pt>
                <c:pt idx="566">
                  <c:v>40745</c:v>
                </c:pt>
                <c:pt idx="567">
                  <c:v>40746</c:v>
                </c:pt>
                <c:pt idx="568">
                  <c:v>40747</c:v>
                </c:pt>
                <c:pt idx="569">
                  <c:v>40748</c:v>
                </c:pt>
                <c:pt idx="570">
                  <c:v>40749</c:v>
                </c:pt>
                <c:pt idx="571">
                  <c:v>40750</c:v>
                </c:pt>
                <c:pt idx="572">
                  <c:v>40751</c:v>
                </c:pt>
                <c:pt idx="573">
                  <c:v>40752</c:v>
                </c:pt>
                <c:pt idx="574">
                  <c:v>40753</c:v>
                </c:pt>
                <c:pt idx="575">
                  <c:v>40754</c:v>
                </c:pt>
                <c:pt idx="576">
                  <c:v>40755</c:v>
                </c:pt>
                <c:pt idx="577">
                  <c:v>40756</c:v>
                </c:pt>
                <c:pt idx="578">
                  <c:v>40757</c:v>
                </c:pt>
                <c:pt idx="579">
                  <c:v>40758</c:v>
                </c:pt>
                <c:pt idx="580">
                  <c:v>40759</c:v>
                </c:pt>
                <c:pt idx="581">
                  <c:v>40760</c:v>
                </c:pt>
                <c:pt idx="582">
                  <c:v>40761</c:v>
                </c:pt>
                <c:pt idx="583">
                  <c:v>40762</c:v>
                </c:pt>
                <c:pt idx="584">
                  <c:v>40763</c:v>
                </c:pt>
                <c:pt idx="585">
                  <c:v>40764</c:v>
                </c:pt>
                <c:pt idx="586">
                  <c:v>40765</c:v>
                </c:pt>
                <c:pt idx="587">
                  <c:v>40766</c:v>
                </c:pt>
                <c:pt idx="588">
                  <c:v>40767</c:v>
                </c:pt>
                <c:pt idx="589">
                  <c:v>40768</c:v>
                </c:pt>
                <c:pt idx="590">
                  <c:v>40769</c:v>
                </c:pt>
                <c:pt idx="591">
                  <c:v>40770</c:v>
                </c:pt>
                <c:pt idx="592">
                  <c:v>40771</c:v>
                </c:pt>
                <c:pt idx="593">
                  <c:v>40772</c:v>
                </c:pt>
                <c:pt idx="594">
                  <c:v>40773</c:v>
                </c:pt>
                <c:pt idx="595">
                  <c:v>40774</c:v>
                </c:pt>
                <c:pt idx="596">
                  <c:v>40775</c:v>
                </c:pt>
                <c:pt idx="597">
                  <c:v>40776</c:v>
                </c:pt>
                <c:pt idx="598">
                  <c:v>40777</c:v>
                </c:pt>
                <c:pt idx="599">
                  <c:v>40778</c:v>
                </c:pt>
                <c:pt idx="600">
                  <c:v>40779</c:v>
                </c:pt>
                <c:pt idx="601">
                  <c:v>40780</c:v>
                </c:pt>
                <c:pt idx="602">
                  <c:v>40781</c:v>
                </c:pt>
                <c:pt idx="603">
                  <c:v>40782</c:v>
                </c:pt>
                <c:pt idx="604">
                  <c:v>40783</c:v>
                </c:pt>
                <c:pt idx="605">
                  <c:v>40784</c:v>
                </c:pt>
                <c:pt idx="606">
                  <c:v>40785</c:v>
                </c:pt>
                <c:pt idx="607">
                  <c:v>40786</c:v>
                </c:pt>
                <c:pt idx="608">
                  <c:v>40787</c:v>
                </c:pt>
                <c:pt idx="609">
                  <c:v>40788</c:v>
                </c:pt>
                <c:pt idx="610">
                  <c:v>40789</c:v>
                </c:pt>
                <c:pt idx="611">
                  <c:v>40790</c:v>
                </c:pt>
                <c:pt idx="612">
                  <c:v>40791</c:v>
                </c:pt>
                <c:pt idx="613">
                  <c:v>40792</c:v>
                </c:pt>
                <c:pt idx="614">
                  <c:v>40793</c:v>
                </c:pt>
                <c:pt idx="615">
                  <c:v>40794</c:v>
                </c:pt>
                <c:pt idx="616">
                  <c:v>40795</c:v>
                </c:pt>
                <c:pt idx="617">
                  <c:v>40796</c:v>
                </c:pt>
                <c:pt idx="618">
                  <c:v>40797</c:v>
                </c:pt>
                <c:pt idx="619">
                  <c:v>40798</c:v>
                </c:pt>
                <c:pt idx="620">
                  <c:v>40799</c:v>
                </c:pt>
                <c:pt idx="621">
                  <c:v>40800</c:v>
                </c:pt>
                <c:pt idx="622">
                  <c:v>40801</c:v>
                </c:pt>
                <c:pt idx="623">
                  <c:v>40802</c:v>
                </c:pt>
                <c:pt idx="624">
                  <c:v>40803</c:v>
                </c:pt>
                <c:pt idx="625">
                  <c:v>40804</c:v>
                </c:pt>
                <c:pt idx="626">
                  <c:v>40805</c:v>
                </c:pt>
                <c:pt idx="627">
                  <c:v>40806</c:v>
                </c:pt>
                <c:pt idx="628">
                  <c:v>40807</c:v>
                </c:pt>
                <c:pt idx="629">
                  <c:v>40808</c:v>
                </c:pt>
                <c:pt idx="630">
                  <c:v>40809</c:v>
                </c:pt>
                <c:pt idx="631">
                  <c:v>40810</c:v>
                </c:pt>
                <c:pt idx="632">
                  <c:v>40811</c:v>
                </c:pt>
                <c:pt idx="633">
                  <c:v>40812</c:v>
                </c:pt>
                <c:pt idx="634">
                  <c:v>40813</c:v>
                </c:pt>
                <c:pt idx="635">
                  <c:v>40814</c:v>
                </c:pt>
                <c:pt idx="636">
                  <c:v>40815</c:v>
                </c:pt>
                <c:pt idx="637">
                  <c:v>40816</c:v>
                </c:pt>
                <c:pt idx="638">
                  <c:v>40817</c:v>
                </c:pt>
                <c:pt idx="639">
                  <c:v>40818</c:v>
                </c:pt>
                <c:pt idx="640">
                  <c:v>40819</c:v>
                </c:pt>
                <c:pt idx="641">
                  <c:v>40820</c:v>
                </c:pt>
                <c:pt idx="642">
                  <c:v>40821</c:v>
                </c:pt>
                <c:pt idx="643">
                  <c:v>40822</c:v>
                </c:pt>
                <c:pt idx="644">
                  <c:v>40823</c:v>
                </c:pt>
                <c:pt idx="645">
                  <c:v>40824</c:v>
                </c:pt>
                <c:pt idx="646">
                  <c:v>40825</c:v>
                </c:pt>
                <c:pt idx="647">
                  <c:v>40826</c:v>
                </c:pt>
                <c:pt idx="648">
                  <c:v>40827</c:v>
                </c:pt>
                <c:pt idx="649">
                  <c:v>40828</c:v>
                </c:pt>
                <c:pt idx="650">
                  <c:v>40829</c:v>
                </c:pt>
                <c:pt idx="651">
                  <c:v>40830</c:v>
                </c:pt>
                <c:pt idx="652">
                  <c:v>40831</c:v>
                </c:pt>
                <c:pt idx="653">
                  <c:v>40832</c:v>
                </c:pt>
                <c:pt idx="654">
                  <c:v>40833</c:v>
                </c:pt>
                <c:pt idx="655">
                  <c:v>40834</c:v>
                </c:pt>
                <c:pt idx="656">
                  <c:v>40835</c:v>
                </c:pt>
                <c:pt idx="657">
                  <c:v>40836</c:v>
                </c:pt>
                <c:pt idx="658">
                  <c:v>40837</c:v>
                </c:pt>
                <c:pt idx="659">
                  <c:v>40838</c:v>
                </c:pt>
                <c:pt idx="660">
                  <c:v>40839</c:v>
                </c:pt>
                <c:pt idx="661">
                  <c:v>40840</c:v>
                </c:pt>
                <c:pt idx="662">
                  <c:v>40841</c:v>
                </c:pt>
                <c:pt idx="663">
                  <c:v>40842</c:v>
                </c:pt>
                <c:pt idx="664">
                  <c:v>40843</c:v>
                </c:pt>
                <c:pt idx="665">
                  <c:v>40844</c:v>
                </c:pt>
                <c:pt idx="666">
                  <c:v>40845</c:v>
                </c:pt>
                <c:pt idx="667">
                  <c:v>40846</c:v>
                </c:pt>
                <c:pt idx="668">
                  <c:v>40847</c:v>
                </c:pt>
                <c:pt idx="669">
                  <c:v>40848</c:v>
                </c:pt>
                <c:pt idx="670">
                  <c:v>40849</c:v>
                </c:pt>
                <c:pt idx="671">
                  <c:v>40850</c:v>
                </c:pt>
                <c:pt idx="672">
                  <c:v>40851</c:v>
                </c:pt>
                <c:pt idx="673">
                  <c:v>40852</c:v>
                </c:pt>
                <c:pt idx="674">
                  <c:v>40853</c:v>
                </c:pt>
                <c:pt idx="675">
                  <c:v>40854</c:v>
                </c:pt>
                <c:pt idx="676">
                  <c:v>40855</c:v>
                </c:pt>
                <c:pt idx="677">
                  <c:v>40856</c:v>
                </c:pt>
                <c:pt idx="678">
                  <c:v>40857</c:v>
                </c:pt>
                <c:pt idx="679">
                  <c:v>40858</c:v>
                </c:pt>
                <c:pt idx="680">
                  <c:v>40859</c:v>
                </c:pt>
                <c:pt idx="681">
                  <c:v>40860</c:v>
                </c:pt>
                <c:pt idx="682">
                  <c:v>40861</c:v>
                </c:pt>
                <c:pt idx="683">
                  <c:v>40862</c:v>
                </c:pt>
                <c:pt idx="684">
                  <c:v>40863</c:v>
                </c:pt>
                <c:pt idx="685">
                  <c:v>40864</c:v>
                </c:pt>
                <c:pt idx="686">
                  <c:v>40865</c:v>
                </c:pt>
                <c:pt idx="687">
                  <c:v>40866</c:v>
                </c:pt>
                <c:pt idx="688">
                  <c:v>40867</c:v>
                </c:pt>
                <c:pt idx="689">
                  <c:v>40868</c:v>
                </c:pt>
                <c:pt idx="690">
                  <c:v>40869</c:v>
                </c:pt>
                <c:pt idx="691">
                  <c:v>40870</c:v>
                </c:pt>
                <c:pt idx="692">
                  <c:v>40871</c:v>
                </c:pt>
                <c:pt idx="693">
                  <c:v>40872</c:v>
                </c:pt>
                <c:pt idx="694">
                  <c:v>40873</c:v>
                </c:pt>
                <c:pt idx="695">
                  <c:v>40874</c:v>
                </c:pt>
                <c:pt idx="696">
                  <c:v>40875</c:v>
                </c:pt>
                <c:pt idx="697">
                  <c:v>40876</c:v>
                </c:pt>
                <c:pt idx="698">
                  <c:v>40877</c:v>
                </c:pt>
                <c:pt idx="699">
                  <c:v>40878</c:v>
                </c:pt>
                <c:pt idx="700">
                  <c:v>40879</c:v>
                </c:pt>
                <c:pt idx="701">
                  <c:v>40880</c:v>
                </c:pt>
                <c:pt idx="702">
                  <c:v>40881</c:v>
                </c:pt>
                <c:pt idx="703">
                  <c:v>40882</c:v>
                </c:pt>
                <c:pt idx="704">
                  <c:v>40883</c:v>
                </c:pt>
                <c:pt idx="705">
                  <c:v>40884</c:v>
                </c:pt>
                <c:pt idx="706">
                  <c:v>40885</c:v>
                </c:pt>
                <c:pt idx="707">
                  <c:v>40886</c:v>
                </c:pt>
                <c:pt idx="708">
                  <c:v>40887</c:v>
                </c:pt>
                <c:pt idx="709">
                  <c:v>40888</c:v>
                </c:pt>
                <c:pt idx="710">
                  <c:v>40889</c:v>
                </c:pt>
                <c:pt idx="711">
                  <c:v>40890</c:v>
                </c:pt>
                <c:pt idx="712">
                  <c:v>40891</c:v>
                </c:pt>
                <c:pt idx="713">
                  <c:v>40892</c:v>
                </c:pt>
                <c:pt idx="714">
                  <c:v>40893</c:v>
                </c:pt>
                <c:pt idx="715">
                  <c:v>40894</c:v>
                </c:pt>
                <c:pt idx="716">
                  <c:v>40895</c:v>
                </c:pt>
                <c:pt idx="717">
                  <c:v>40896</c:v>
                </c:pt>
                <c:pt idx="718">
                  <c:v>40897</c:v>
                </c:pt>
                <c:pt idx="719">
                  <c:v>40898</c:v>
                </c:pt>
                <c:pt idx="720">
                  <c:v>40899</c:v>
                </c:pt>
                <c:pt idx="721">
                  <c:v>40900</c:v>
                </c:pt>
                <c:pt idx="722">
                  <c:v>40901</c:v>
                </c:pt>
                <c:pt idx="723">
                  <c:v>40902</c:v>
                </c:pt>
                <c:pt idx="724">
                  <c:v>40903</c:v>
                </c:pt>
                <c:pt idx="725">
                  <c:v>40904</c:v>
                </c:pt>
                <c:pt idx="726">
                  <c:v>40905</c:v>
                </c:pt>
                <c:pt idx="727">
                  <c:v>40906</c:v>
                </c:pt>
                <c:pt idx="728">
                  <c:v>40907</c:v>
                </c:pt>
                <c:pt idx="729">
                  <c:v>40908</c:v>
                </c:pt>
                <c:pt idx="730">
                  <c:v>40909</c:v>
                </c:pt>
                <c:pt idx="731">
                  <c:v>40910</c:v>
                </c:pt>
                <c:pt idx="732">
                  <c:v>40911</c:v>
                </c:pt>
                <c:pt idx="733">
                  <c:v>40912</c:v>
                </c:pt>
                <c:pt idx="734">
                  <c:v>40913</c:v>
                </c:pt>
                <c:pt idx="735">
                  <c:v>40914</c:v>
                </c:pt>
                <c:pt idx="736">
                  <c:v>40915</c:v>
                </c:pt>
                <c:pt idx="737">
                  <c:v>40916</c:v>
                </c:pt>
                <c:pt idx="738">
                  <c:v>40917</c:v>
                </c:pt>
                <c:pt idx="739">
                  <c:v>40918</c:v>
                </c:pt>
                <c:pt idx="740">
                  <c:v>40919</c:v>
                </c:pt>
                <c:pt idx="741">
                  <c:v>40920</c:v>
                </c:pt>
                <c:pt idx="742">
                  <c:v>40921</c:v>
                </c:pt>
                <c:pt idx="743">
                  <c:v>40922</c:v>
                </c:pt>
                <c:pt idx="744">
                  <c:v>40923</c:v>
                </c:pt>
                <c:pt idx="745">
                  <c:v>40924</c:v>
                </c:pt>
                <c:pt idx="746">
                  <c:v>40925</c:v>
                </c:pt>
                <c:pt idx="747">
                  <c:v>40926</c:v>
                </c:pt>
                <c:pt idx="748">
                  <c:v>40927</c:v>
                </c:pt>
                <c:pt idx="749">
                  <c:v>40928</c:v>
                </c:pt>
                <c:pt idx="750">
                  <c:v>40929</c:v>
                </c:pt>
                <c:pt idx="751">
                  <c:v>40930</c:v>
                </c:pt>
                <c:pt idx="752">
                  <c:v>40931</c:v>
                </c:pt>
                <c:pt idx="753">
                  <c:v>40932</c:v>
                </c:pt>
                <c:pt idx="754">
                  <c:v>40933</c:v>
                </c:pt>
                <c:pt idx="755">
                  <c:v>40934</c:v>
                </c:pt>
                <c:pt idx="756">
                  <c:v>40935</c:v>
                </c:pt>
                <c:pt idx="757">
                  <c:v>40936</c:v>
                </c:pt>
                <c:pt idx="758">
                  <c:v>40937</c:v>
                </c:pt>
                <c:pt idx="759">
                  <c:v>40938</c:v>
                </c:pt>
                <c:pt idx="760">
                  <c:v>40939</c:v>
                </c:pt>
                <c:pt idx="761">
                  <c:v>40940</c:v>
                </c:pt>
                <c:pt idx="762">
                  <c:v>40941</c:v>
                </c:pt>
                <c:pt idx="763">
                  <c:v>40942</c:v>
                </c:pt>
                <c:pt idx="764">
                  <c:v>40943</c:v>
                </c:pt>
                <c:pt idx="765">
                  <c:v>40944</c:v>
                </c:pt>
                <c:pt idx="766">
                  <c:v>40945</c:v>
                </c:pt>
                <c:pt idx="767">
                  <c:v>40946</c:v>
                </c:pt>
                <c:pt idx="768">
                  <c:v>40947</c:v>
                </c:pt>
                <c:pt idx="769">
                  <c:v>40948</c:v>
                </c:pt>
                <c:pt idx="770">
                  <c:v>40949</c:v>
                </c:pt>
                <c:pt idx="771">
                  <c:v>40950</c:v>
                </c:pt>
                <c:pt idx="772">
                  <c:v>40951</c:v>
                </c:pt>
                <c:pt idx="773">
                  <c:v>40952</c:v>
                </c:pt>
                <c:pt idx="774">
                  <c:v>40953</c:v>
                </c:pt>
                <c:pt idx="775">
                  <c:v>40954</c:v>
                </c:pt>
                <c:pt idx="776">
                  <c:v>40955</c:v>
                </c:pt>
                <c:pt idx="777">
                  <c:v>40956</c:v>
                </c:pt>
                <c:pt idx="778">
                  <c:v>40957</c:v>
                </c:pt>
                <c:pt idx="779">
                  <c:v>40958</c:v>
                </c:pt>
                <c:pt idx="780">
                  <c:v>40959</c:v>
                </c:pt>
                <c:pt idx="781">
                  <c:v>40960</c:v>
                </c:pt>
                <c:pt idx="782">
                  <c:v>40961</c:v>
                </c:pt>
                <c:pt idx="783">
                  <c:v>40962</c:v>
                </c:pt>
                <c:pt idx="784">
                  <c:v>40963</c:v>
                </c:pt>
                <c:pt idx="785">
                  <c:v>40964</c:v>
                </c:pt>
                <c:pt idx="786">
                  <c:v>40965</c:v>
                </c:pt>
                <c:pt idx="787">
                  <c:v>40966</c:v>
                </c:pt>
                <c:pt idx="788">
                  <c:v>40967</c:v>
                </c:pt>
                <c:pt idx="789">
                  <c:v>40968</c:v>
                </c:pt>
                <c:pt idx="790">
                  <c:v>40969</c:v>
                </c:pt>
                <c:pt idx="791">
                  <c:v>40970</c:v>
                </c:pt>
                <c:pt idx="792">
                  <c:v>40971</c:v>
                </c:pt>
                <c:pt idx="793">
                  <c:v>40972</c:v>
                </c:pt>
                <c:pt idx="794">
                  <c:v>40973</c:v>
                </c:pt>
                <c:pt idx="795">
                  <c:v>40974</c:v>
                </c:pt>
                <c:pt idx="796">
                  <c:v>40975</c:v>
                </c:pt>
                <c:pt idx="797">
                  <c:v>40976</c:v>
                </c:pt>
                <c:pt idx="798">
                  <c:v>40977</c:v>
                </c:pt>
                <c:pt idx="799">
                  <c:v>40978</c:v>
                </c:pt>
                <c:pt idx="800">
                  <c:v>40979</c:v>
                </c:pt>
                <c:pt idx="801">
                  <c:v>40980</c:v>
                </c:pt>
                <c:pt idx="802">
                  <c:v>40981</c:v>
                </c:pt>
                <c:pt idx="803">
                  <c:v>40982</c:v>
                </c:pt>
                <c:pt idx="804">
                  <c:v>40983</c:v>
                </c:pt>
                <c:pt idx="805">
                  <c:v>40984</c:v>
                </c:pt>
                <c:pt idx="806">
                  <c:v>40985</c:v>
                </c:pt>
                <c:pt idx="807">
                  <c:v>40986</c:v>
                </c:pt>
                <c:pt idx="808">
                  <c:v>40987</c:v>
                </c:pt>
                <c:pt idx="809">
                  <c:v>40988</c:v>
                </c:pt>
                <c:pt idx="810">
                  <c:v>40989</c:v>
                </c:pt>
                <c:pt idx="811">
                  <c:v>40990</c:v>
                </c:pt>
                <c:pt idx="812">
                  <c:v>40991</c:v>
                </c:pt>
                <c:pt idx="813">
                  <c:v>40992</c:v>
                </c:pt>
                <c:pt idx="814">
                  <c:v>40993</c:v>
                </c:pt>
                <c:pt idx="815">
                  <c:v>40994</c:v>
                </c:pt>
                <c:pt idx="816">
                  <c:v>40995</c:v>
                </c:pt>
                <c:pt idx="817">
                  <c:v>40996</c:v>
                </c:pt>
                <c:pt idx="818">
                  <c:v>40997</c:v>
                </c:pt>
                <c:pt idx="819">
                  <c:v>40998</c:v>
                </c:pt>
                <c:pt idx="820">
                  <c:v>40999</c:v>
                </c:pt>
                <c:pt idx="821">
                  <c:v>41000</c:v>
                </c:pt>
                <c:pt idx="822">
                  <c:v>41001</c:v>
                </c:pt>
                <c:pt idx="823">
                  <c:v>41002</c:v>
                </c:pt>
                <c:pt idx="824">
                  <c:v>41003</c:v>
                </c:pt>
                <c:pt idx="825">
                  <c:v>41004</c:v>
                </c:pt>
                <c:pt idx="826">
                  <c:v>41005</c:v>
                </c:pt>
                <c:pt idx="827">
                  <c:v>41006</c:v>
                </c:pt>
                <c:pt idx="828">
                  <c:v>41007</c:v>
                </c:pt>
                <c:pt idx="829">
                  <c:v>41008</c:v>
                </c:pt>
                <c:pt idx="830">
                  <c:v>41009</c:v>
                </c:pt>
                <c:pt idx="831">
                  <c:v>41010</c:v>
                </c:pt>
                <c:pt idx="832">
                  <c:v>41011</c:v>
                </c:pt>
                <c:pt idx="833">
                  <c:v>41012</c:v>
                </c:pt>
                <c:pt idx="834">
                  <c:v>41013</c:v>
                </c:pt>
                <c:pt idx="835">
                  <c:v>41014</c:v>
                </c:pt>
                <c:pt idx="836">
                  <c:v>41015</c:v>
                </c:pt>
                <c:pt idx="837">
                  <c:v>41016</c:v>
                </c:pt>
                <c:pt idx="838">
                  <c:v>41017</c:v>
                </c:pt>
                <c:pt idx="839">
                  <c:v>41018</c:v>
                </c:pt>
                <c:pt idx="840">
                  <c:v>41019</c:v>
                </c:pt>
                <c:pt idx="841">
                  <c:v>41020</c:v>
                </c:pt>
                <c:pt idx="842">
                  <c:v>41021</c:v>
                </c:pt>
                <c:pt idx="843">
                  <c:v>41022</c:v>
                </c:pt>
                <c:pt idx="844">
                  <c:v>41023</c:v>
                </c:pt>
                <c:pt idx="845">
                  <c:v>41024</c:v>
                </c:pt>
                <c:pt idx="846">
                  <c:v>41025</c:v>
                </c:pt>
                <c:pt idx="847">
                  <c:v>41026</c:v>
                </c:pt>
                <c:pt idx="848">
                  <c:v>41027</c:v>
                </c:pt>
                <c:pt idx="849">
                  <c:v>41028</c:v>
                </c:pt>
                <c:pt idx="850">
                  <c:v>41029</c:v>
                </c:pt>
                <c:pt idx="851">
                  <c:v>41030</c:v>
                </c:pt>
                <c:pt idx="852">
                  <c:v>41031</c:v>
                </c:pt>
                <c:pt idx="853">
                  <c:v>41032</c:v>
                </c:pt>
                <c:pt idx="854">
                  <c:v>41033</c:v>
                </c:pt>
                <c:pt idx="855">
                  <c:v>41034</c:v>
                </c:pt>
                <c:pt idx="856">
                  <c:v>41035</c:v>
                </c:pt>
                <c:pt idx="857">
                  <c:v>41036</c:v>
                </c:pt>
                <c:pt idx="858">
                  <c:v>41037</c:v>
                </c:pt>
                <c:pt idx="859">
                  <c:v>41038</c:v>
                </c:pt>
                <c:pt idx="860">
                  <c:v>41039</c:v>
                </c:pt>
                <c:pt idx="861">
                  <c:v>41040</c:v>
                </c:pt>
                <c:pt idx="862">
                  <c:v>41041</c:v>
                </c:pt>
                <c:pt idx="863">
                  <c:v>41042</c:v>
                </c:pt>
                <c:pt idx="864">
                  <c:v>41043</c:v>
                </c:pt>
                <c:pt idx="865">
                  <c:v>41044</c:v>
                </c:pt>
                <c:pt idx="866">
                  <c:v>41045</c:v>
                </c:pt>
                <c:pt idx="867">
                  <c:v>41046</c:v>
                </c:pt>
                <c:pt idx="868">
                  <c:v>41047</c:v>
                </c:pt>
                <c:pt idx="869">
                  <c:v>41048</c:v>
                </c:pt>
                <c:pt idx="870">
                  <c:v>41049</c:v>
                </c:pt>
                <c:pt idx="871">
                  <c:v>41050</c:v>
                </c:pt>
                <c:pt idx="872">
                  <c:v>41051</c:v>
                </c:pt>
                <c:pt idx="873">
                  <c:v>41052</c:v>
                </c:pt>
                <c:pt idx="874">
                  <c:v>41053</c:v>
                </c:pt>
                <c:pt idx="875">
                  <c:v>41054</c:v>
                </c:pt>
                <c:pt idx="876">
                  <c:v>41055</c:v>
                </c:pt>
                <c:pt idx="877">
                  <c:v>41056</c:v>
                </c:pt>
                <c:pt idx="878">
                  <c:v>41057</c:v>
                </c:pt>
                <c:pt idx="879">
                  <c:v>41058</c:v>
                </c:pt>
                <c:pt idx="880">
                  <c:v>41059</c:v>
                </c:pt>
                <c:pt idx="881">
                  <c:v>41060</c:v>
                </c:pt>
                <c:pt idx="882">
                  <c:v>41061</c:v>
                </c:pt>
                <c:pt idx="883">
                  <c:v>41062</c:v>
                </c:pt>
                <c:pt idx="884">
                  <c:v>41063</c:v>
                </c:pt>
                <c:pt idx="885">
                  <c:v>41064</c:v>
                </c:pt>
                <c:pt idx="886">
                  <c:v>41065</c:v>
                </c:pt>
                <c:pt idx="887">
                  <c:v>41066</c:v>
                </c:pt>
                <c:pt idx="888">
                  <c:v>41067</c:v>
                </c:pt>
                <c:pt idx="889">
                  <c:v>41068</c:v>
                </c:pt>
                <c:pt idx="890">
                  <c:v>41069</c:v>
                </c:pt>
                <c:pt idx="891">
                  <c:v>41070</c:v>
                </c:pt>
                <c:pt idx="892">
                  <c:v>41071</c:v>
                </c:pt>
                <c:pt idx="893">
                  <c:v>41072</c:v>
                </c:pt>
                <c:pt idx="894">
                  <c:v>41073</c:v>
                </c:pt>
                <c:pt idx="895">
                  <c:v>41074</c:v>
                </c:pt>
                <c:pt idx="896">
                  <c:v>41075</c:v>
                </c:pt>
                <c:pt idx="897">
                  <c:v>41076</c:v>
                </c:pt>
                <c:pt idx="898">
                  <c:v>41077</c:v>
                </c:pt>
                <c:pt idx="899">
                  <c:v>41078</c:v>
                </c:pt>
                <c:pt idx="900">
                  <c:v>41079</c:v>
                </c:pt>
                <c:pt idx="901">
                  <c:v>41080</c:v>
                </c:pt>
                <c:pt idx="902">
                  <c:v>41081</c:v>
                </c:pt>
                <c:pt idx="903">
                  <c:v>41082</c:v>
                </c:pt>
                <c:pt idx="904">
                  <c:v>41083</c:v>
                </c:pt>
                <c:pt idx="905">
                  <c:v>41084</c:v>
                </c:pt>
                <c:pt idx="906">
                  <c:v>41085</c:v>
                </c:pt>
                <c:pt idx="907">
                  <c:v>41086</c:v>
                </c:pt>
                <c:pt idx="908">
                  <c:v>41087</c:v>
                </c:pt>
                <c:pt idx="909">
                  <c:v>41088</c:v>
                </c:pt>
                <c:pt idx="910">
                  <c:v>41089</c:v>
                </c:pt>
                <c:pt idx="911">
                  <c:v>41090</c:v>
                </c:pt>
                <c:pt idx="912">
                  <c:v>41091</c:v>
                </c:pt>
                <c:pt idx="913">
                  <c:v>41092</c:v>
                </c:pt>
                <c:pt idx="914">
                  <c:v>41093</c:v>
                </c:pt>
                <c:pt idx="915">
                  <c:v>41094</c:v>
                </c:pt>
                <c:pt idx="916">
                  <c:v>41095</c:v>
                </c:pt>
                <c:pt idx="917">
                  <c:v>41096</c:v>
                </c:pt>
                <c:pt idx="918">
                  <c:v>41097</c:v>
                </c:pt>
                <c:pt idx="919">
                  <c:v>41098</c:v>
                </c:pt>
                <c:pt idx="920">
                  <c:v>41099</c:v>
                </c:pt>
                <c:pt idx="921">
                  <c:v>41100</c:v>
                </c:pt>
                <c:pt idx="922">
                  <c:v>41101</c:v>
                </c:pt>
                <c:pt idx="923">
                  <c:v>41102</c:v>
                </c:pt>
                <c:pt idx="924">
                  <c:v>41103</c:v>
                </c:pt>
                <c:pt idx="925">
                  <c:v>41104</c:v>
                </c:pt>
                <c:pt idx="926">
                  <c:v>41105</c:v>
                </c:pt>
                <c:pt idx="927">
                  <c:v>41106</c:v>
                </c:pt>
                <c:pt idx="928">
                  <c:v>41107</c:v>
                </c:pt>
                <c:pt idx="929">
                  <c:v>41108</c:v>
                </c:pt>
                <c:pt idx="930">
                  <c:v>41109</c:v>
                </c:pt>
                <c:pt idx="931">
                  <c:v>41110</c:v>
                </c:pt>
                <c:pt idx="932">
                  <c:v>41111</c:v>
                </c:pt>
                <c:pt idx="933">
                  <c:v>41112</c:v>
                </c:pt>
                <c:pt idx="934">
                  <c:v>41113</c:v>
                </c:pt>
                <c:pt idx="935">
                  <c:v>41114</c:v>
                </c:pt>
                <c:pt idx="936">
                  <c:v>41115</c:v>
                </c:pt>
                <c:pt idx="937">
                  <c:v>41116</c:v>
                </c:pt>
                <c:pt idx="938">
                  <c:v>41117</c:v>
                </c:pt>
                <c:pt idx="939">
                  <c:v>41118</c:v>
                </c:pt>
                <c:pt idx="940">
                  <c:v>41119</c:v>
                </c:pt>
                <c:pt idx="941">
                  <c:v>41120</c:v>
                </c:pt>
                <c:pt idx="942">
                  <c:v>41121</c:v>
                </c:pt>
                <c:pt idx="943">
                  <c:v>41122</c:v>
                </c:pt>
                <c:pt idx="944">
                  <c:v>41123</c:v>
                </c:pt>
                <c:pt idx="945">
                  <c:v>41124</c:v>
                </c:pt>
                <c:pt idx="946">
                  <c:v>41125</c:v>
                </c:pt>
                <c:pt idx="947">
                  <c:v>41126</c:v>
                </c:pt>
                <c:pt idx="948">
                  <c:v>41127</c:v>
                </c:pt>
                <c:pt idx="949">
                  <c:v>41128</c:v>
                </c:pt>
                <c:pt idx="950">
                  <c:v>41129</c:v>
                </c:pt>
                <c:pt idx="951">
                  <c:v>41130</c:v>
                </c:pt>
                <c:pt idx="952">
                  <c:v>41131</c:v>
                </c:pt>
                <c:pt idx="953">
                  <c:v>41132</c:v>
                </c:pt>
                <c:pt idx="954">
                  <c:v>41133</c:v>
                </c:pt>
                <c:pt idx="955">
                  <c:v>41134</c:v>
                </c:pt>
                <c:pt idx="956">
                  <c:v>41135</c:v>
                </c:pt>
                <c:pt idx="957">
                  <c:v>41136</c:v>
                </c:pt>
                <c:pt idx="958">
                  <c:v>41137</c:v>
                </c:pt>
                <c:pt idx="959">
                  <c:v>41138</c:v>
                </c:pt>
                <c:pt idx="960">
                  <c:v>41139</c:v>
                </c:pt>
                <c:pt idx="961">
                  <c:v>41140</c:v>
                </c:pt>
                <c:pt idx="962">
                  <c:v>41141</c:v>
                </c:pt>
                <c:pt idx="963">
                  <c:v>41142</c:v>
                </c:pt>
                <c:pt idx="964">
                  <c:v>41143</c:v>
                </c:pt>
                <c:pt idx="965">
                  <c:v>41144</c:v>
                </c:pt>
                <c:pt idx="966">
                  <c:v>41145</c:v>
                </c:pt>
                <c:pt idx="967">
                  <c:v>41146</c:v>
                </c:pt>
                <c:pt idx="968">
                  <c:v>41147</c:v>
                </c:pt>
                <c:pt idx="969">
                  <c:v>41148</c:v>
                </c:pt>
                <c:pt idx="970">
                  <c:v>41149</c:v>
                </c:pt>
                <c:pt idx="971">
                  <c:v>41150</c:v>
                </c:pt>
                <c:pt idx="972">
                  <c:v>41151</c:v>
                </c:pt>
                <c:pt idx="973">
                  <c:v>41152</c:v>
                </c:pt>
                <c:pt idx="974">
                  <c:v>41153</c:v>
                </c:pt>
                <c:pt idx="975">
                  <c:v>41154</c:v>
                </c:pt>
                <c:pt idx="976">
                  <c:v>41155</c:v>
                </c:pt>
                <c:pt idx="977">
                  <c:v>41156</c:v>
                </c:pt>
                <c:pt idx="978">
                  <c:v>41157</c:v>
                </c:pt>
                <c:pt idx="979">
                  <c:v>41158</c:v>
                </c:pt>
                <c:pt idx="980">
                  <c:v>41159</c:v>
                </c:pt>
                <c:pt idx="981">
                  <c:v>41160</c:v>
                </c:pt>
                <c:pt idx="982">
                  <c:v>41161</c:v>
                </c:pt>
                <c:pt idx="983">
                  <c:v>41162</c:v>
                </c:pt>
                <c:pt idx="984">
                  <c:v>41163</c:v>
                </c:pt>
                <c:pt idx="985">
                  <c:v>41164</c:v>
                </c:pt>
                <c:pt idx="986">
                  <c:v>41165</c:v>
                </c:pt>
                <c:pt idx="987">
                  <c:v>41166</c:v>
                </c:pt>
                <c:pt idx="988">
                  <c:v>41167</c:v>
                </c:pt>
                <c:pt idx="989">
                  <c:v>41168</c:v>
                </c:pt>
                <c:pt idx="990">
                  <c:v>41169</c:v>
                </c:pt>
                <c:pt idx="991">
                  <c:v>41170</c:v>
                </c:pt>
                <c:pt idx="992">
                  <c:v>41171</c:v>
                </c:pt>
                <c:pt idx="993">
                  <c:v>41172</c:v>
                </c:pt>
                <c:pt idx="994">
                  <c:v>41173</c:v>
                </c:pt>
                <c:pt idx="995">
                  <c:v>41174</c:v>
                </c:pt>
                <c:pt idx="996">
                  <c:v>41175</c:v>
                </c:pt>
                <c:pt idx="997">
                  <c:v>41176</c:v>
                </c:pt>
                <c:pt idx="998">
                  <c:v>41177</c:v>
                </c:pt>
                <c:pt idx="999">
                  <c:v>41178</c:v>
                </c:pt>
                <c:pt idx="1000">
                  <c:v>41179</c:v>
                </c:pt>
                <c:pt idx="1001">
                  <c:v>41180</c:v>
                </c:pt>
                <c:pt idx="1002">
                  <c:v>41181</c:v>
                </c:pt>
                <c:pt idx="1003">
                  <c:v>41182</c:v>
                </c:pt>
                <c:pt idx="1004">
                  <c:v>41183</c:v>
                </c:pt>
                <c:pt idx="1005">
                  <c:v>41184</c:v>
                </c:pt>
                <c:pt idx="1006">
                  <c:v>41185</c:v>
                </c:pt>
                <c:pt idx="1007">
                  <c:v>41186</c:v>
                </c:pt>
                <c:pt idx="1008">
                  <c:v>41187</c:v>
                </c:pt>
                <c:pt idx="1009">
                  <c:v>41188</c:v>
                </c:pt>
                <c:pt idx="1010">
                  <c:v>41189</c:v>
                </c:pt>
                <c:pt idx="1011">
                  <c:v>41190</c:v>
                </c:pt>
                <c:pt idx="1012">
                  <c:v>41191</c:v>
                </c:pt>
                <c:pt idx="1013">
                  <c:v>41192</c:v>
                </c:pt>
                <c:pt idx="1014">
                  <c:v>41193</c:v>
                </c:pt>
                <c:pt idx="1015">
                  <c:v>41194</c:v>
                </c:pt>
                <c:pt idx="1016">
                  <c:v>41195</c:v>
                </c:pt>
                <c:pt idx="1017">
                  <c:v>41196</c:v>
                </c:pt>
                <c:pt idx="1018">
                  <c:v>41197</c:v>
                </c:pt>
                <c:pt idx="1019">
                  <c:v>41198</c:v>
                </c:pt>
                <c:pt idx="1020">
                  <c:v>41199</c:v>
                </c:pt>
                <c:pt idx="1021">
                  <c:v>41200</c:v>
                </c:pt>
                <c:pt idx="1022">
                  <c:v>41201</c:v>
                </c:pt>
                <c:pt idx="1023">
                  <c:v>41202</c:v>
                </c:pt>
                <c:pt idx="1024">
                  <c:v>41203</c:v>
                </c:pt>
                <c:pt idx="1025">
                  <c:v>41204</c:v>
                </c:pt>
                <c:pt idx="1026">
                  <c:v>41205</c:v>
                </c:pt>
                <c:pt idx="1027">
                  <c:v>41206</c:v>
                </c:pt>
                <c:pt idx="1028">
                  <c:v>41207</c:v>
                </c:pt>
                <c:pt idx="1029">
                  <c:v>41208</c:v>
                </c:pt>
                <c:pt idx="1030">
                  <c:v>41209</c:v>
                </c:pt>
                <c:pt idx="1031">
                  <c:v>41210</c:v>
                </c:pt>
                <c:pt idx="1032">
                  <c:v>41211</c:v>
                </c:pt>
                <c:pt idx="1033">
                  <c:v>41212</c:v>
                </c:pt>
                <c:pt idx="1034">
                  <c:v>41213</c:v>
                </c:pt>
                <c:pt idx="1035">
                  <c:v>41214</c:v>
                </c:pt>
                <c:pt idx="1036">
                  <c:v>41215</c:v>
                </c:pt>
                <c:pt idx="1037">
                  <c:v>41216</c:v>
                </c:pt>
                <c:pt idx="1038">
                  <c:v>41217</c:v>
                </c:pt>
                <c:pt idx="1039">
                  <c:v>41218</c:v>
                </c:pt>
                <c:pt idx="1040">
                  <c:v>41219</c:v>
                </c:pt>
                <c:pt idx="1041">
                  <c:v>41220</c:v>
                </c:pt>
                <c:pt idx="1042">
                  <c:v>41221</c:v>
                </c:pt>
                <c:pt idx="1043">
                  <c:v>41222</c:v>
                </c:pt>
                <c:pt idx="1044">
                  <c:v>41223</c:v>
                </c:pt>
                <c:pt idx="1045">
                  <c:v>41224</c:v>
                </c:pt>
                <c:pt idx="1046">
                  <c:v>41225</c:v>
                </c:pt>
                <c:pt idx="1047">
                  <c:v>41226</c:v>
                </c:pt>
                <c:pt idx="1048">
                  <c:v>41227</c:v>
                </c:pt>
                <c:pt idx="1049">
                  <c:v>41228</c:v>
                </c:pt>
                <c:pt idx="1050">
                  <c:v>41229</c:v>
                </c:pt>
                <c:pt idx="1051">
                  <c:v>41230</c:v>
                </c:pt>
                <c:pt idx="1052">
                  <c:v>41231</c:v>
                </c:pt>
                <c:pt idx="1053">
                  <c:v>41232</c:v>
                </c:pt>
                <c:pt idx="1054">
                  <c:v>41233</c:v>
                </c:pt>
                <c:pt idx="1055">
                  <c:v>41234</c:v>
                </c:pt>
                <c:pt idx="1056">
                  <c:v>41235</c:v>
                </c:pt>
                <c:pt idx="1057">
                  <c:v>41236</c:v>
                </c:pt>
                <c:pt idx="1058">
                  <c:v>41237</c:v>
                </c:pt>
                <c:pt idx="1059">
                  <c:v>41238</c:v>
                </c:pt>
                <c:pt idx="1060">
                  <c:v>41239</c:v>
                </c:pt>
                <c:pt idx="1061">
                  <c:v>41240</c:v>
                </c:pt>
                <c:pt idx="1062">
                  <c:v>41241</c:v>
                </c:pt>
                <c:pt idx="1063">
                  <c:v>41242</c:v>
                </c:pt>
                <c:pt idx="1064">
                  <c:v>41243</c:v>
                </c:pt>
                <c:pt idx="1065">
                  <c:v>41244</c:v>
                </c:pt>
                <c:pt idx="1066">
                  <c:v>41245</c:v>
                </c:pt>
                <c:pt idx="1067">
                  <c:v>41246</c:v>
                </c:pt>
                <c:pt idx="1068">
                  <c:v>41247</c:v>
                </c:pt>
                <c:pt idx="1069">
                  <c:v>41248</c:v>
                </c:pt>
                <c:pt idx="1070">
                  <c:v>41249</c:v>
                </c:pt>
                <c:pt idx="1071">
                  <c:v>41250</c:v>
                </c:pt>
                <c:pt idx="1072">
                  <c:v>41251</c:v>
                </c:pt>
                <c:pt idx="1073">
                  <c:v>41252</c:v>
                </c:pt>
                <c:pt idx="1074">
                  <c:v>41253</c:v>
                </c:pt>
                <c:pt idx="1075">
                  <c:v>41254</c:v>
                </c:pt>
                <c:pt idx="1076">
                  <c:v>41255</c:v>
                </c:pt>
                <c:pt idx="1077">
                  <c:v>41256</c:v>
                </c:pt>
                <c:pt idx="1078">
                  <c:v>41257</c:v>
                </c:pt>
                <c:pt idx="1079">
                  <c:v>41258</c:v>
                </c:pt>
                <c:pt idx="1080">
                  <c:v>41259</c:v>
                </c:pt>
                <c:pt idx="1081">
                  <c:v>41260</c:v>
                </c:pt>
                <c:pt idx="1082">
                  <c:v>41261</c:v>
                </c:pt>
                <c:pt idx="1083">
                  <c:v>41262</c:v>
                </c:pt>
                <c:pt idx="1084">
                  <c:v>41263</c:v>
                </c:pt>
                <c:pt idx="1085">
                  <c:v>41264</c:v>
                </c:pt>
                <c:pt idx="1086">
                  <c:v>41265</c:v>
                </c:pt>
                <c:pt idx="1087">
                  <c:v>41266</c:v>
                </c:pt>
                <c:pt idx="1088">
                  <c:v>41267</c:v>
                </c:pt>
                <c:pt idx="1089">
                  <c:v>41268</c:v>
                </c:pt>
                <c:pt idx="1090">
                  <c:v>41269</c:v>
                </c:pt>
                <c:pt idx="1091">
                  <c:v>41270</c:v>
                </c:pt>
                <c:pt idx="1092">
                  <c:v>41271</c:v>
                </c:pt>
                <c:pt idx="1093">
                  <c:v>41272</c:v>
                </c:pt>
                <c:pt idx="1094">
                  <c:v>41273</c:v>
                </c:pt>
                <c:pt idx="1095">
                  <c:v>41274</c:v>
                </c:pt>
                <c:pt idx="1096">
                  <c:v>41275</c:v>
                </c:pt>
                <c:pt idx="1097">
                  <c:v>41276</c:v>
                </c:pt>
                <c:pt idx="1098">
                  <c:v>41277</c:v>
                </c:pt>
                <c:pt idx="1099">
                  <c:v>41278</c:v>
                </c:pt>
                <c:pt idx="1100">
                  <c:v>41279</c:v>
                </c:pt>
                <c:pt idx="1101">
                  <c:v>41280</c:v>
                </c:pt>
                <c:pt idx="1102">
                  <c:v>41281</c:v>
                </c:pt>
                <c:pt idx="1103">
                  <c:v>41282</c:v>
                </c:pt>
                <c:pt idx="1104">
                  <c:v>41283</c:v>
                </c:pt>
                <c:pt idx="1105">
                  <c:v>41284</c:v>
                </c:pt>
                <c:pt idx="1106">
                  <c:v>41285</c:v>
                </c:pt>
                <c:pt idx="1107">
                  <c:v>41286</c:v>
                </c:pt>
                <c:pt idx="1108">
                  <c:v>41287</c:v>
                </c:pt>
                <c:pt idx="1109">
                  <c:v>41288</c:v>
                </c:pt>
                <c:pt idx="1110">
                  <c:v>41289</c:v>
                </c:pt>
                <c:pt idx="1111">
                  <c:v>41290</c:v>
                </c:pt>
                <c:pt idx="1112">
                  <c:v>41291</c:v>
                </c:pt>
                <c:pt idx="1113">
                  <c:v>41292</c:v>
                </c:pt>
                <c:pt idx="1114">
                  <c:v>41293</c:v>
                </c:pt>
                <c:pt idx="1115">
                  <c:v>41294</c:v>
                </c:pt>
                <c:pt idx="1116">
                  <c:v>41295</c:v>
                </c:pt>
                <c:pt idx="1117">
                  <c:v>41296</c:v>
                </c:pt>
                <c:pt idx="1118">
                  <c:v>41297</c:v>
                </c:pt>
                <c:pt idx="1119">
                  <c:v>41298</c:v>
                </c:pt>
                <c:pt idx="1120">
                  <c:v>41299</c:v>
                </c:pt>
                <c:pt idx="1121">
                  <c:v>41300</c:v>
                </c:pt>
                <c:pt idx="1122">
                  <c:v>41301</c:v>
                </c:pt>
                <c:pt idx="1123">
                  <c:v>41302</c:v>
                </c:pt>
                <c:pt idx="1124">
                  <c:v>41303</c:v>
                </c:pt>
                <c:pt idx="1125">
                  <c:v>41304</c:v>
                </c:pt>
                <c:pt idx="1126">
                  <c:v>41305</c:v>
                </c:pt>
                <c:pt idx="1127">
                  <c:v>41306</c:v>
                </c:pt>
                <c:pt idx="1128">
                  <c:v>41307</c:v>
                </c:pt>
                <c:pt idx="1129">
                  <c:v>41308</c:v>
                </c:pt>
                <c:pt idx="1130">
                  <c:v>41309</c:v>
                </c:pt>
                <c:pt idx="1131">
                  <c:v>41310</c:v>
                </c:pt>
                <c:pt idx="1132">
                  <c:v>41311</c:v>
                </c:pt>
                <c:pt idx="1133">
                  <c:v>41312</c:v>
                </c:pt>
                <c:pt idx="1134">
                  <c:v>41313</c:v>
                </c:pt>
                <c:pt idx="1135">
                  <c:v>41314</c:v>
                </c:pt>
                <c:pt idx="1136">
                  <c:v>41315</c:v>
                </c:pt>
                <c:pt idx="1137">
                  <c:v>41316</c:v>
                </c:pt>
                <c:pt idx="1138">
                  <c:v>41317</c:v>
                </c:pt>
                <c:pt idx="1139">
                  <c:v>41318</c:v>
                </c:pt>
                <c:pt idx="1140">
                  <c:v>41319</c:v>
                </c:pt>
                <c:pt idx="1141">
                  <c:v>41320</c:v>
                </c:pt>
                <c:pt idx="1142">
                  <c:v>41321</c:v>
                </c:pt>
                <c:pt idx="1143">
                  <c:v>41322</c:v>
                </c:pt>
                <c:pt idx="1144">
                  <c:v>41323</c:v>
                </c:pt>
                <c:pt idx="1145">
                  <c:v>41324</c:v>
                </c:pt>
                <c:pt idx="1146">
                  <c:v>41325</c:v>
                </c:pt>
                <c:pt idx="1147">
                  <c:v>41326</c:v>
                </c:pt>
                <c:pt idx="1148">
                  <c:v>41327</c:v>
                </c:pt>
                <c:pt idx="1149">
                  <c:v>41328</c:v>
                </c:pt>
                <c:pt idx="1150">
                  <c:v>41329</c:v>
                </c:pt>
                <c:pt idx="1151">
                  <c:v>41330</c:v>
                </c:pt>
                <c:pt idx="1152">
                  <c:v>41331</c:v>
                </c:pt>
                <c:pt idx="1153">
                  <c:v>41332</c:v>
                </c:pt>
                <c:pt idx="1154">
                  <c:v>41333</c:v>
                </c:pt>
                <c:pt idx="1155">
                  <c:v>41334</c:v>
                </c:pt>
                <c:pt idx="1156">
                  <c:v>41335</c:v>
                </c:pt>
                <c:pt idx="1157">
                  <c:v>41336</c:v>
                </c:pt>
                <c:pt idx="1158">
                  <c:v>41337</c:v>
                </c:pt>
                <c:pt idx="1159">
                  <c:v>41338</c:v>
                </c:pt>
                <c:pt idx="1160">
                  <c:v>41339</c:v>
                </c:pt>
                <c:pt idx="1161">
                  <c:v>41340</c:v>
                </c:pt>
                <c:pt idx="1162">
                  <c:v>41341</c:v>
                </c:pt>
                <c:pt idx="1163">
                  <c:v>41342</c:v>
                </c:pt>
                <c:pt idx="1164">
                  <c:v>41343</c:v>
                </c:pt>
                <c:pt idx="1165">
                  <c:v>41344</c:v>
                </c:pt>
                <c:pt idx="1166">
                  <c:v>41345</c:v>
                </c:pt>
                <c:pt idx="1167">
                  <c:v>41346</c:v>
                </c:pt>
                <c:pt idx="1168">
                  <c:v>41347</c:v>
                </c:pt>
                <c:pt idx="1169">
                  <c:v>41348</c:v>
                </c:pt>
                <c:pt idx="1170">
                  <c:v>41349</c:v>
                </c:pt>
                <c:pt idx="1171">
                  <c:v>41350</c:v>
                </c:pt>
                <c:pt idx="1172">
                  <c:v>41351</c:v>
                </c:pt>
                <c:pt idx="1173">
                  <c:v>41352</c:v>
                </c:pt>
                <c:pt idx="1174">
                  <c:v>41353</c:v>
                </c:pt>
                <c:pt idx="1175">
                  <c:v>41354</c:v>
                </c:pt>
                <c:pt idx="1176">
                  <c:v>41355</c:v>
                </c:pt>
                <c:pt idx="1177">
                  <c:v>41356</c:v>
                </c:pt>
                <c:pt idx="1178">
                  <c:v>41357</c:v>
                </c:pt>
                <c:pt idx="1179">
                  <c:v>41358</c:v>
                </c:pt>
                <c:pt idx="1180">
                  <c:v>41359</c:v>
                </c:pt>
                <c:pt idx="1181">
                  <c:v>41360</c:v>
                </c:pt>
                <c:pt idx="1182">
                  <c:v>41361</c:v>
                </c:pt>
                <c:pt idx="1183">
                  <c:v>41362</c:v>
                </c:pt>
                <c:pt idx="1184">
                  <c:v>41363</c:v>
                </c:pt>
                <c:pt idx="1185">
                  <c:v>41364</c:v>
                </c:pt>
                <c:pt idx="1186">
                  <c:v>41365</c:v>
                </c:pt>
                <c:pt idx="1187">
                  <c:v>41366</c:v>
                </c:pt>
                <c:pt idx="1188">
                  <c:v>41367</c:v>
                </c:pt>
                <c:pt idx="1189">
                  <c:v>41368</c:v>
                </c:pt>
                <c:pt idx="1190">
                  <c:v>41369</c:v>
                </c:pt>
                <c:pt idx="1191">
                  <c:v>41370</c:v>
                </c:pt>
                <c:pt idx="1192">
                  <c:v>41371</c:v>
                </c:pt>
                <c:pt idx="1193">
                  <c:v>41372</c:v>
                </c:pt>
                <c:pt idx="1194">
                  <c:v>41373</c:v>
                </c:pt>
                <c:pt idx="1195">
                  <c:v>41374</c:v>
                </c:pt>
                <c:pt idx="1196">
                  <c:v>41375</c:v>
                </c:pt>
                <c:pt idx="1197">
                  <c:v>41376</c:v>
                </c:pt>
                <c:pt idx="1198">
                  <c:v>41377</c:v>
                </c:pt>
                <c:pt idx="1199">
                  <c:v>41378</c:v>
                </c:pt>
                <c:pt idx="1200">
                  <c:v>41379</c:v>
                </c:pt>
                <c:pt idx="1201">
                  <c:v>41380</c:v>
                </c:pt>
                <c:pt idx="1202">
                  <c:v>41381</c:v>
                </c:pt>
                <c:pt idx="1203">
                  <c:v>41382</c:v>
                </c:pt>
                <c:pt idx="1204">
                  <c:v>41383</c:v>
                </c:pt>
                <c:pt idx="1205">
                  <c:v>41384</c:v>
                </c:pt>
                <c:pt idx="1206">
                  <c:v>41385</c:v>
                </c:pt>
                <c:pt idx="1207">
                  <c:v>41386</c:v>
                </c:pt>
                <c:pt idx="1208">
                  <c:v>41387</c:v>
                </c:pt>
                <c:pt idx="1209">
                  <c:v>41388</c:v>
                </c:pt>
                <c:pt idx="1210">
                  <c:v>41389</c:v>
                </c:pt>
                <c:pt idx="1211">
                  <c:v>41390</c:v>
                </c:pt>
                <c:pt idx="1212">
                  <c:v>41391</c:v>
                </c:pt>
                <c:pt idx="1213">
                  <c:v>41392</c:v>
                </c:pt>
                <c:pt idx="1214">
                  <c:v>41393</c:v>
                </c:pt>
                <c:pt idx="1215">
                  <c:v>41394</c:v>
                </c:pt>
                <c:pt idx="1216">
                  <c:v>41395</c:v>
                </c:pt>
                <c:pt idx="1217">
                  <c:v>41396</c:v>
                </c:pt>
                <c:pt idx="1218">
                  <c:v>41397</c:v>
                </c:pt>
                <c:pt idx="1219">
                  <c:v>41398</c:v>
                </c:pt>
                <c:pt idx="1220">
                  <c:v>41399</c:v>
                </c:pt>
                <c:pt idx="1221">
                  <c:v>41400</c:v>
                </c:pt>
                <c:pt idx="1222">
                  <c:v>41401</c:v>
                </c:pt>
                <c:pt idx="1223">
                  <c:v>41402</c:v>
                </c:pt>
                <c:pt idx="1224">
                  <c:v>41403</c:v>
                </c:pt>
                <c:pt idx="1225">
                  <c:v>41404</c:v>
                </c:pt>
                <c:pt idx="1226">
                  <c:v>41405</c:v>
                </c:pt>
                <c:pt idx="1227">
                  <c:v>41406</c:v>
                </c:pt>
                <c:pt idx="1228">
                  <c:v>41407</c:v>
                </c:pt>
                <c:pt idx="1229">
                  <c:v>41408</c:v>
                </c:pt>
                <c:pt idx="1230">
                  <c:v>41409</c:v>
                </c:pt>
                <c:pt idx="1231">
                  <c:v>41410</c:v>
                </c:pt>
                <c:pt idx="1232">
                  <c:v>41411</c:v>
                </c:pt>
                <c:pt idx="1233">
                  <c:v>41412</c:v>
                </c:pt>
                <c:pt idx="1234">
                  <c:v>41413</c:v>
                </c:pt>
                <c:pt idx="1235">
                  <c:v>41414</c:v>
                </c:pt>
                <c:pt idx="1236">
                  <c:v>41415</c:v>
                </c:pt>
                <c:pt idx="1237">
                  <c:v>41416</c:v>
                </c:pt>
                <c:pt idx="1238">
                  <c:v>41417</c:v>
                </c:pt>
                <c:pt idx="1239">
                  <c:v>41418</c:v>
                </c:pt>
                <c:pt idx="1240">
                  <c:v>41419</c:v>
                </c:pt>
                <c:pt idx="1241">
                  <c:v>41420</c:v>
                </c:pt>
                <c:pt idx="1242">
                  <c:v>41421</c:v>
                </c:pt>
                <c:pt idx="1243">
                  <c:v>41422</c:v>
                </c:pt>
                <c:pt idx="1244">
                  <c:v>41423</c:v>
                </c:pt>
                <c:pt idx="1245">
                  <c:v>41424</c:v>
                </c:pt>
                <c:pt idx="1246">
                  <c:v>41425</c:v>
                </c:pt>
                <c:pt idx="1247">
                  <c:v>41426</c:v>
                </c:pt>
                <c:pt idx="1248">
                  <c:v>41427</c:v>
                </c:pt>
                <c:pt idx="1249">
                  <c:v>41428</c:v>
                </c:pt>
                <c:pt idx="1250">
                  <c:v>41429</c:v>
                </c:pt>
                <c:pt idx="1251">
                  <c:v>41430</c:v>
                </c:pt>
                <c:pt idx="1252">
                  <c:v>41431</c:v>
                </c:pt>
                <c:pt idx="1253">
                  <c:v>41432</c:v>
                </c:pt>
                <c:pt idx="1254">
                  <c:v>41433</c:v>
                </c:pt>
                <c:pt idx="1255">
                  <c:v>41434</c:v>
                </c:pt>
                <c:pt idx="1256">
                  <c:v>41435</c:v>
                </c:pt>
                <c:pt idx="1257">
                  <c:v>41436</c:v>
                </c:pt>
                <c:pt idx="1258">
                  <c:v>41437</c:v>
                </c:pt>
                <c:pt idx="1259">
                  <c:v>41438</c:v>
                </c:pt>
                <c:pt idx="1260">
                  <c:v>41439</c:v>
                </c:pt>
                <c:pt idx="1261">
                  <c:v>41440</c:v>
                </c:pt>
                <c:pt idx="1262">
                  <c:v>41441</c:v>
                </c:pt>
                <c:pt idx="1263">
                  <c:v>41442</c:v>
                </c:pt>
                <c:pt idx="1264">
                  <c:v>41443</c:v>
                </c:pt>
                <c:pt idx="1265">
                  <c:v>41444</c:v>
                </c:pt>
                <c:pt idx="1266">
                  <c:v>41445</c:v>
                </c:pt>
                <c:pt idx="1267">
                  <c:v>41446</c:v>
                </c:pt>
                <c:pt idx="1268">
                  <c:v>41447</c:v>
                </c:pt>
                <c:pt idx="1269">
                  <c:v>41448</c:v>
                </c:pt>
                <c:pt idx="1270">
                  <c:v>41449</c:v>
                </c:pt>
                <c:pt idx="1271">
                  <c:v>41450</c:v>
                </c:pt>
                <c:pt idx="1272">
                  <c:v>41451</c:v>
                </c:pt>
                <c:pt idx="1273">
                  <c:v>41452</c:v>
                </c:pt>
                <c:pt idx="1274">
                  <c:v>41453</c:v>
                </c:pt>
                <c:pt idx="1275">
                  <c:v>41454</c:v>
                </c:pt>
                <c:pt idx="1276">
                  <c:v>41455</c:v>
                </c:pt>
                <c:pt idx="1277">
                  <c:v>41456</c:v>
                </c:pt>
                <c:pt idx="1278">
                  <c:v>41457</c:v>
                </c:pt>
                <c:pt idx="1279">
                  <c:v>41458</c:v>
                </c:pt>
                <c:pt idx="1280">
                  <c:v>41459</c:v>
                </c:pt>
                <c:pt idx="1281">
                  <c:v>41460</c:v>
                </c:pt>
                <c:pt idx="1282">
                  <c:v>41461</c:v>
                </c:pt>
                <c:pt idx="1283">
                  <c:v>41462</c:v>
                </c:pt>
                <c:pt idx="1284">
                  <c:v>41463</c:v>
                </c:pt>
                <c:pt idx="1285">
                  <c:v>41464</c:v>
                </c:pt>
                <c:pt idx="1286">
                  <c:v>41465</c:v>
                </c:pt>
                <c:pt idx="1287">
                  <c:v>41466</c:v>
                </c:pt>
                <c:pt idx="1288">
                  <c:v>41467</c:v>
                </c:pt>
                <c:pt idx="1289">
                  <c:v>41468</c:v>
                </c:pt>
                <c:pt idx="1290">
                  <c:v>41469</c:v>
                </c:pt>
                <c:pt idx="1291">
                  <c:v>41470</c:v>
                </c:pt>
                <c:pt idx="1292">
                  <c:v>41471</c:v>
                </c:pt>
                <c:pt idx="1293">
                  <c:v>41472</c:v>
                </c:pt>
                <c:pt idx="1294">
                  <c:v>41473</c:v>
                </c:pt>
                <c:pt idx="1295">
                  <c:v>41474</c:v>
                </c:pt>
                <c:pt idx="1296">
                  <c:v>41475</c:v>
                </c:pt>
                <c:pt idx="1297">
                  <c:v>41476</c:v>
                </c:pt>
                <c:pt idx="1298">
                  <c:v>41477</c:v>
                </c:pt>
                <c:pt idx="1299">
                  <c:v>41478</c:v>
                </c:pt>
                <c:pt idx="1300">
                  <c:v>41479</c:v>
                </c:pt>
                <c:pt idx="1301">
                  <c:v>41480</c:v>
                </c:pt>
                <c:pt idx="1302">
                  <c:v>41481</c:v>
                </c:pt>
                <c:pt idx="1303">
                  <c:v>41482</c:v>
                </c:pt>
                <c:pt idx="1304">
                  <c:v>41483</c:v>
                </c:pt>
                <c:pt idx="1305">
                  <c:v>41484</c:v>
                </c:pt>
                <c:pt idx="1306">
                  <c:v>41485</c:v>
                </c:pt>
                <c:pt idx="1307">
                  <c:v>41486</c:v>
                </c:pt>
                <c:pt idx="1308">
                  <c:v>41487</c:v>
                </c:pt>
                <c:pt idx="1309">
                  <c:v>41488</c:v>
                </c:pt>
                <c:pt idx="1310">
                  <c:v>41489</c:v>
                </c:pt>
                <c:pt idx="1311">
                  <c:v>41490</c:v>
                </c:pt>
                <c:pt idx="1312">
                  <c:v>41491</c:v>
                </c:pt>
                <c:pt idx="1313">
                  <c:v>41492</c:v>
                </c:pt>
                <c:pt idx="1314">
                  <c:v>41493</c:v>
                </c:pt>
                <c:pt idx="1315">
                  <c:v>41494</c:v>
                </c:pt>
                <c:pt idx="1316">
                  <c:v>41495</c:v>
                </c:pt>
                <c:pt idx="1317">
                  <c:v>41496</c:v>
                </c:pt>
                <c:pt idx="1318">
                  <c:v>41497</c:v>
                </c:pt>
                <c:pt idx="1319">
                  <c:v>41498</c:v>
                </c:pt>
                <c:pt idx="1320">
                  <c:v>41499</c:v>
                </c:pt>
                <c:pt idx="1321">
                  <c:v>41500</c:v>
                </c:pt>
                <c:pt idx="1322">
                  <c:v>41501</c:v>
                </c:pt>
                <c:pt idx="1323">
                  <c:v>41502</c:v>
                </c:pt>
                <c:pt idx="1324">
                  <c:v>41503</c:v>
                </c:pt>
                <c:pt idx="1325">
                  <c:v>41504</c:v>
                </c:pt>
                <c:pt idx="1326">
                  <c:v>41505</c:v>
                </c:pt>
                <c:pt idx="1327">
                  <c:v>41506</c:v>
                </c:pt>
                <c:pt idx="1328">
                  <c:v>41507</c:v>
                </c:pt>
                <c:pt idx="1329">
                  <c:v>41508</c:v>
                </c:pt>
                <c:pt idx="1330">
                  <c:v>41509</c:v>
                </c:pt>
                <c:pt idx="1331">
                  <c:v>41510</c:v>
                </c:pt>
                <c:pt idx="1332">
                  <c:v>41511</c:v>
                </c:pt>
                <c:pt idx="1333">
                  <c:v>41512</c:v>
                </c:pt>
                <c:pt idx="1334">
                  <c:v>41513</c:v>
                </c:pt>
                <c:pt idx="1335">
                  <c:v>41514</c:v>
                </c:pt>
                <c:pt idx="1336">
                  <c:v>41515</c:v>
                </c:pt>
                <c:pt idx="1337">
                  <c:v>41516</c:v>
                </c:pt>
                <c:pt idx="1338">
                  <c:v>41517</c:v>
                </c:pt>
                <c:pt idx="1339">
                  <c:v>41518</c:v>
                </c:pt>
                <c:pt idx="1340">
                  <c:v>41519</c:v>
                </c:pt>
                <c:pt idx="1341">
                  <c:v>41520</c:v>
                </c:pt>
                <c:pt idx="1342">
                  <c:v>41521</c:v>
                </c:pt>
                <c:pt idx="1343">
                  <c:v>41522</c:v>
                </c:pt>
                <c:pt idx="1344">
                  <c:v>41523</c:v>
                </c:pt>
                <c:pt idx="1345">
                  <c:v>41524</c:v>
                </c:pt>
                <c:pt idx="1346">
                  <c:v>41525</c:v>
                </c:pt>
                <c:pt idx="1347">
                  <c:v>41526</c:v>
                </c:pt>
                <c:pt idx="1348">
                  <c:v>41527</c:v>
                </c:pt>
                <c:pt idx="1349">
                  <c:v>41528</c:v>
                </c:pt>
                <c:pt idx="1350">
                  <c:v>41529</c:v>
                </c:pt>
                <c:pt idx="1351">
                  <c:v>41530</c:v>
                </c:pt>
                <c:pt idx="1352">
                  <c:v>41531</c:v>
                </c:pt>
                <c:pt idx="1353">
                  <c:v>41532</c:v>
                </c:pt>
                <c:pt idx="1354">
                  <c:v>41533</c:v>
                </c:pt>
                <c:pt idx="1355">
                  <c:v>41534</c:v>
                </c:pt>
                <c:pt idx="1356">
                  <c:v>41535</c:v>
                </c:pt>
                <c:pt idx="1357">
                  <c:v>41536</c:v>
                </c:pt>
                <c:pt idx="1358">
                  <c:v>41537</c:v>
                </c:pt>
                <c:pt idx="1359">
                  <c:v>41538</c:v>
                </c:pt>
                <c:pt idx="1360">
                  <c:v>41539</c:v>
                </c:pt>
                <c:pt idx="1361">
                  <c:v>41540</c:v>
                </c:pt>
                <c:pt idx="1362">
                  <c:v>41541</c:v>
                </c:pt>
                <c:pt idx="1363">
                  <c:v>41542</c:v>
                </c:pt>
                <c:pt idx="1364">
                  <c:v>41543</c:v>
                </c:pt>
                <c:pt idx="1365">
                  <c:v>41544</c:v>
                </c:pt>
                <c:pt idx="1366">
                  <c:v>41545</c:v>
                </c:pt>
                <c:pt idx="1367">
                  <c:v>41546</c:v>
                </c:pt>
                <c:pt idx="1368">
                  <c:v>41547</c:v>
                </c:pt>
                <c:pt idx="1369">
                  <c:v>41548</c:v>
                </c:pt>
                <c:pt idx="1370">
                  <c:v>41549</c:v>
                </c:pt>
                <c:pt idx="1371">
                  <c:v>41550</c:v>
                </c:pt>
                <c:pt idx="1372">
                  <c:v>41551</c:v>
                </c:pt>
                <c:pt idx="1373">
                  <c:v>41552</c:v>
                </c:pt>
                <c:pt idx="1374">
                  <c:v>41553</c:v>
                </c:pt>
                <c:pt idx="1375">
                  <c:v>41554</c:v>
                </c:pt>
                <c:pt idx="1376">
                  <c:v>41555</c:v>
                </c:pt>
                <c:pt idx="1377">
                  <c:v>41556</c:v>
                </c:pt>
                <c:pt idx="1378">
                  <c:v>41557</c:v>
                </c:pt>
                <c:pt idx="1379">
                  <c:v>41558</c:v>
                </c:pt>
                <c:pt idx="1380">
                  <c:v>41559</c:v>
                </c:pt>
                <c:pt idx="1381">
                  <c:v>41560</c:v>
                </c:pt>
                <c:pt idx="1382">
                  <c:v>41561</c:v>
                </c:pt>
                <c:pt idx="1383">
                  <c:v>41562</c:v>
                </c:pt>
                <c:pt idx="1384">
                  <c:v>41563</c:v>
                </c:pt>
                <c:pt idx="1385">
                  <c:v>41564</c:v>
                </c:pt>
                <c:pt idx="1386">
                  <c:v>41565</c:v>
                </c:pt>
                <c:pt idx="1387">
                  <c:v>41566</c:v>
                </c:pt>
                <c:pt idx="1388">
                  <c:v>41567</c:v>
                </c:pt>
                <c:pt idx="1389">
                  <c:v>41568</c:v>
                </c:pt>
                <c:pt idx="1390">
                  <c:v>41569</c:v>
                </c:pt>
                <c:pt idx="1391">
                  <c:v>41570</c:v>
                </c:pt>
                <c:pt idx="1392">
                  <c:v>41571</c:v>
                </c:pt>
                <c:pt idx="1393">
                  <c:v>41572</c:v>
                </c:pt>
                <c:pt idx="1394">
                  <c:v>41573</c:v>
                </c:pt>
                <c:pt idx="1395">
                  <c:v>41574</c:v>
                </c:pt>
                <c:pt idx="1396">
                  <c:v>41575</c:v>
                </c:pt>
                <c:pt idx="1397">
                  <c:v>41576</c:v>
                </c:pt>
                <c:pt idx="1398">
                  <c:v>41577</c:v>
                </c:pt>
                <c:pt idx="1399">
                  <c:v>41578</c:v>
                </c:pt>
                <c:pt idx="1400">
                  <c:v>41579</c:v>
                </c:pt>
                <c:pt idx="1401">
                  <c:v>41580</c:v>
                </c:pt>
                <c:pt idx="1402">
                  <c:v>41581</c:v>
                </c:pt>
                <c:pt idx="1403">
                  <c:v>41582</c:v>
                </c:pt>
                <c:pt idx="1404">
                  <c:v>41583</c:v>
                </c:pt>
                <c:pt idx="1405">
                  <c:v>41584</c:v>
                </c:pt>
                <c:pt idx="1406">
                  <c:v>41585</c:v>
                </c:pt>
                <c:pt idx="1407">
                  <c:v>41586</c:v>
                </c:pt>
                <c:pt idx="1408">
                  <c:v>41587</c:v>
                </c:pt>
                <c:pt idx="1409">
                  <c:v>41588</c:v>
                </c:pt>
                <c:pt idx="1410">
                  <c:v>41589</c:v>
                </c:pt>
                <c:pt idx="1411">
                  <c:v>41590</c:v>
                </c:pt>
                <c:pt idx="1412">
                  <c:v>41591</c:v>
                </c:pt>
                <c:pt idx="1413">
                  <c:v>41592</c:v>
                </c:pt>
                <c:pt idx="1414">
                  <c:v>41593</c:v>
                </c:pt>
                <c:pt idx="1415">
                  <c:v>41594</c:v>
                </c:pt>
                <c:pt idx="1416">
                  <c:v>41595</c:v>
                </c:pt>
                <c:pt idx="1417">
                  <c:v>41596</c:v>
                </c:pt>
                <c:pt idx="1418">
                  <c:v>41597</c:v>
                </c:pt>
                <c:pt idx="1419">
                  <c:v>41598</c:v>
                </c:pt>
                <c:pt idx="1420">
                  <c:v>41599</c:v>
                </c:pt>
                <c:pt idx="1421">
                  <c:v>41600</c:v>
                </c:pt>
                <c:pt idx="1422">
                  <c:v>41601</c:v>
                </c:pt>
                <c:pt idx="1423">
                  <c:v>41602</c:v>
                </c:pt>
                <c:pt idx="1424">
                  <c:v>41603</c:v>
                </c:pt>
                <c:pt idx="1425">
                  <c:v>41604</c:v>
                </c:pt>
                <c:pt idx="1426">
                  <c:v>41605</c:v>
                </c:pt>
                <c:pt idx="1427">
                  <c:v>41606</c:v>
                </c:pt>
                <c:pt idx="1428">
                  <c:v>41607</c:v>
                </c:pt>
                <c:pt idx="1429">
                  <c:v>41608</c:v>
                </c:pt>
                <c:pt idx="1430">
                  <c:v>41609</c:v>
                </c:pt>
                <c:pt idx="1431">
                  <c:v>41610</c:v>
                </c:pt>
                <c:pt idx="1432">
                  <c:v>41611</c:v>
                </c:pt>
                <c:pt idx="1433">
                  <c:v>41612</c:v>
                </c:pt>
                <c:pt idx="1434">
                  <c:v>41613</c:v>
                </c:pt>
                <c:pt idx="1435">
                  <c:v>41614</c:v>
                </c:pt>
                <c:pt idx="1436">
                  <c:v>41615</c:v>
                </c:pt>
                <c:pt idx="1437">
                  <c:v>41616</c:v>
                </c:pt>
                <c:pt idx="1438">
                  <c:v>41617</c:v>
                </c:pt>
                <c:pt idx="1439">
                  <c:v>41618</c:v>
                </c:pt>
                <c:pt idx="1440">
                  <c:v>41619</c:v>
                </c:pt>
                <c:pt idx="1441">
                  <c:v>41620</c:v>
                </c:pt>
                <c:pt idx="1442">
                  <c:v>41621</c:v>
                </c:pt>
                <c:pt idx="1443">
                  <c:v>41622</c:v>
                </c:pt>
                <c:pt idx="1444">
                  <c:v>41623</c:v>
                </c:pt>
                <c:pt idx="1445">
                  <c:v>41624</c:v>
                </c:pt>
                <c:pt idx="1446">
                  <c:v>41625</c:v>
                </c:pt>
                <c:pt idx="1447">
                  <c:v>41626</c:v>
                </c:pt>
                <c:pt idx="1448">
                  <c:v>41627</c:v>
                </c:pt>
                <c:pt idx="1449">
                  <c:v>41628</c:v>
                </c:pt>
                <c:pt idx="1450">
                  <c:v>41629</c:v>
                </c:pt>
                <c:pt idx="1451">
                  <c:v>41630</c:v>
                </c:pt>
                <c:pt idx="1452">
                  <c:v>41631</c:v>
                </c:pt>
                <c:pt idx="1453">
                  <c:v>41632</c:v>
                </c:pt>
                <c:pt idx="1454">
                  <c:v>41633</c:v>
                </c:pt>
                <c:pt idx="1455">
                  <c:v>41634</c:v>
                </c:pt>
                <c:pt idx="1456">
                  <c:v>41635</c:v>
                </c:pt>
                <c:pt idx="1457">
                  <c:v>41636</c:v>
                </c:pt>
                <c:pt idx="1458">
                  <c:v>41637</c:v>
                </c:pt>
                <c:pt idx="1459">
                  <c:v>41638</c:v>
                </c:pt>
                <c:pt idx="1460">
                  <c:v>41639</c:v>
                </c:pt>
                <c:pt idx="1461">
                  <c:v>41640</c:v>
                </c:pt>
                <c:pt idx="1462">
                  <c:v>41641</c:v>
                </c:pt>
                <c:pt idx="1463">
                  <c:v>41642</c:v>
                </c:pt>
                <c:pt idx="1464">
                  <c:v>41643</c:v>
                </c:pt>
                <c:pt idx="1465">
                  <c:v>41644</c:v>
                </c:pt>
                <c:pt idx="1466">
                  <c:v>41645</c:v>
                </c:pt>
                <c:pt idx="1467">
                  <c:v>41646</c:v>
                </c:pt>
                <c:pt idx="1468">
                  <c:v>41647</c:v>
                </c:pt>
                <c:pt idx="1469">
                  <c:v>41648</c:v>
                </c:pt>
                <c:pt idx="1470">
                  <c:v>41649</c:v>
                </c:pt>
                <c:pt idx="1471">
                  <c:v>41650</c:v>
                </c:pt>
                <c:pt idx="1472">
                  <c:v>41651</c:v>
                </c:pt>
                <c:pt idx="1473">
                  <c:v>41652</c:v>
                </c:pt>
                <c:pt idx="1474">
                  <c:v>41653</c:v>
                </c:pt>
                <c:pt idx="1475">
                  <c:v>41654</c:v>
                </c:pt>
                <c:pt idx="1476">
                  <c:v>41655</c:v>
                </c:pt>
                <c:pt idx="1477">
                  <c:v>41656</c:v>
                </c:pt>
                <c:pt idx="1478">
                  <c:v>41657</c:v>
                </c:pt>
                <c:pt idx="1479">
                  <c:v>41658</c:v>
                </c:pt>
                <c:pt idx="1480">
                  <c:v>41659</c:v>
                </c:pt>
                <c:pt idx="1481">
                  <c:v>41660</c:v>
                </c:pt>
                <c:pt idx="1482">
                  <c:v>41661</c:v>
                </c:pt>
                <c:pt idx="1483">
                  <c:v>41662</c:v>
                </c:pt>
                <c:pt idx="1484">
                  <c:v>41663</c:v>
                </c:pt>
                <c:pt idx="1485">
                  <c:v>41664</c:v>
                </c:pt>
                <c:pt idx="1486">
                  <c:v>41665</c:v>
                </c:pt>
                <c:pt idx="1487">
                  <c:v>41666</c:v>
                </c:pt>
                <c:pt idx="1488">
                  <c:v>41667</c:v>
                </c:pt>
                <c:pt idx="1489">
                  <c:v>41668</c:v>
                </c:pt>
                <c:pt idx="1490">
                  <c:v>41669</c:v>
                </c:pt>
                <c:pt idx="1491">
                  <c:v>41670</c:v>
                </c:pt>
                <c:pt idx="1492">
                  <c:v>41671</c:v>
                </c:pt>
                <c:pt idx="1493">
                  <c:v>41672</c:v>
                </c:pt>
                <c:pt idx="1494">
                  <c:v>41673</c:v>
                </c:pt>
                <c:pt idx="1495">
                  <c:v>41674</c:v>
                </c:pt>
                <c:pt idx="1496">
                  <c:v>41675</c:v>
                </c:pt>
                <c:pt idx="1497">
                  <c:v>41676</c:v>
                </c:pt>
                <c:pt idx="1498">
                  <c:v>41677</c:v>
                </c:pt>
                <c:pt idx="1499">
                  <c:v>41678</c:v>
                </c:pt>
                <c:pt idx="1500">
                  <c:v>41679</c:v>
                </c:pt>
                <c:pt idx="1501">
                  <c:v>41680</c:v>
                </c:pt>
                <c:pt idx="1502">
                  <c:v>41681</c:v>
                </c:pt>
                <c:pt idx="1503">
                  <c:v>41682</c:v>
                </c:pt>
                <c:pt idx="1504">
                  <c:v>41683</c:v>
                </c:pt>
                <c:pt idx="1505">
                  <c:v>41684</c:v>
                </c:pt>
                <c:pt idx="1506">
                  <c:v>41685</c:v>
                </c:pt>
                <c:pt idx="1507">
                  <c:v>41686</c:v>
                </c:pt>
                <c:pt idx="1508">
                  <c:v>41687</c:v>
                </c:pt>
                <c:pt idx="1509">
                  <c:v>41688</c:v>
                </c:pt>
                <c:pt idx="1510">
                  <c:v>41689</c:v>
                </c:pt>
                <c:pt idx="1511">
                  <c:v>41690</c:v>
                </c:pt>
                <c:pt idx="1512">
                  <c:v>41691</c:v>
                </c:pt>
                <c:pt idx="1513">
                  <c:v>41692</c:v>
                </c:pt>
                <c:pt idx="1514">
                  <c:v>41693</c:v>
                </c:pt>
                <c:pt idx="1515">
                  <c:v>41694</c:v>
                </c:pt>
                <c:pt idx="1516">
                  <c:v>41695</c:v>
                </c:pt>
                <c:pt idx="1517">
                  <c:v>41696</c:v>
                </c:pt>
                <c:pt idx="1518">
                  <c:v>41697</c:v>
                </c:pt>
                <c:pt idx="1519">
                  <c:v>41698</c:v>
                </c:pt>
                <c:pt idx="1520">
                  <c:v>41699</c:v>
                </c:pt>
                <c:pt idx="1521">
                  <c:v>41700</c:v>
                </c:pt>
                <c:pt idx="1522">
                  <c:v>41701</c:v>
                </c:pt>
                <c:pt idx="1523">
                  <c:v>41702</c:v>
                </c:pt>
                <c:pt idx="1524">
                  <c:v>41703</c:v>
                </c:pt>
                <c:pt idx="1525">
                  <c:v>41704</c:v>
                </c:pt>
                <c:pt idx="1526">
                  <c:v>41705</c:v>
                </c:pt>
                <c:pt idx="1527">
                  <c:v>41706</c:v>
                </c:pt>
                <c:pt idx="1528">
                  <c:v>41707</c:v>
                </c:pt>
                <c:pt idx="1529">
                  <c:v>41708</c:v>
                </c:pt>
                <c:pt idx="1530">
                  <c:v>41709</c:v>
                </c:pt>
                <c:pt idx="1531">
                  <c:v>41710</c:v>
                </c:pt>
                <c:pt idx="1532">
                  <c:v>41711</c:v>
                </c:pt>
                <c:pt idx="1533">
                  <c:v>41712</c:v>
                </c:pt>
                <c:pt idx="1534">
                  <c:v>41713</c:v>
                </c:pt>
                <c:pt idx="1535">
                  <c:v>41714</c:v>
                </c:pt>
                <c:pt idx="1536">
                  <c:v>41715</c:v>
                </c:pt>
                <c:pt idx="1537">
                  <c:v>41716</c:v>
                </c:pt>
                <c:pt idx="1538">
                  <c:v>41717</c:v>
                </c:pt>
                <c:pt idx="1539">
                  <c:v>41718</c:v>
                </c:pt>
                <c:pt idx="1540">
                  <c:v>41719</c:v>
                </c:pt>
                <c:pt idx="1541">
                  <c:v>41720</c:v>
                </c:pt>
                <c:pt idx="1542">
                  <c:v>41721</c:v>
                </c:pt>
                <c:pt idx="1543">
                  <c:v>41722</c:v>
                </c:pt>
                <c:pt idx="1544">
                  <c:v>41723</c:v>
                </c:pt>
                <c:pt idx="1545">
                  <c:v>41724</c:v>
                </c:pt>
                <c:pt idx="1546">
                  <c:v>41725</c:v>
                </c:pt>
                <c:pt idx="1547">
                  <c:v>41726</c:v>
                </c:pt>
                <c:pt idx="1548">
                  <c:v>41727</c:v>
                </c:pt>
                <c:pt idx="1549">
                  <c:v>41728</c:v>
                </c:pt>
                <c:pt idx="1550">
                  <c:v>41729</c:v>
                </c:pt>
                <c:pt idx="1551">
                  <c:v>41730</c:v>
                </c:pt>
                <c:pt idx="1552">
                  <c:v>41731</c:v>
                </c:pt>
                <c:pt idx="1553">
                  <c:v>41732</c:v>
                </c:pt>
                <c:pt idx="1554">
                  <c:v>41733</c:v>
                </c:pt>
                <c:pt idx="1555">
                  <c:v>41734</c:v>
                </c:pt>
                <c:pt idx="1556">
                  <c:v>41735</c:v>
                </c:pt>
                <c:pt idx="1557">
                  <c:v>41736</c:v>
                </c:pt>
                <c:pt idx="1558">
                  <c:v>41737</c:v>
                </c:pt>
                <c:pt idx="1559">
                  <c:v>41738</c:v>
                </c:pt>
                <c:pt idx="1560">
                  <c:v>41739</c:v>
                </c:pt>
                <c:pt idx="1561">
                  <c:v>41740</c:v>
                </c:pt>
                <c:pt idx="1562">
                  <c:v>41741</c:v>
                </c:pt>
                <c:pt idx="1563">
                  <c:v>41742</c:v>
                </c:pt>
                <c:pt idx="1564">
                  <c:v>41743</c:v>
                </c:pt>
                <c:pt idx="1565">
                  <c:v>41744</c:v>
                </c:pt>
                <c:pt idx="1566">
                  <c:v>41745</c:v>
                </c:pt>
                <c:pt idx="1567">
                  <c:v>41746</c:v>
                </c:pt>
                <c:pt idx="1568">
                  <c:v>41747</c:v>
                </c:pt>
                <c:pt idx="1569">
                  <c:v>41748</c:v>
                </c:pt>
                <c:pt idx="1570">
                  <c:v>41749</c:v>
                </c:pt>
                <c:pt idx="1571">
                  <c:v>41750</c:v>
                </c:pt>
                <c:pt idx="1572">
                  <c:v>41751</c:v>
                </c:pt>
                <c:pt idx="1573">
                  <c:v>41752</c:v>
                </c:pt>
                <c:pt idx="1574">
                  <c:v>41753</c:v>
                </c:pt>
                <c:pt idx="1575">
                  <c:v>41754</c:v>
                </c:pt>
                <c:pt idx="1576">
                  <c:v>41755</c:v>
                </c:pt>
                <c:pt idx="1577">
                  <c:v>41756</c:v>
                </c:pt>
                <c:pt idx="1578">
                  <c:v>41757</c:v>
                </c:pt>
                <c:pt idx="1579">
                  <c:v>41758</c:v>
                </c:pt>
                <c:pt idx="1580">
                  <c:v>41759</c:v>
                </c:pt>
                <c:pt idx="1581">
                  <c:v>41760</c:v>
                </c:pt>
                <c:pt idx="1582">
                  <c:v>41761</c:v>
                </c:pt>
                <c:pt idx="1583">
                  <c:v>41762</c:v>
                </c:pt>
                <c:pt idx="1584">
                  <c:v>41763</c:v>
                </c:pt>
                <c:pt idx="1585">
                  <c:v>41764</c:v>
                </c:pt>
                <c:pt idx="1586">
                  <c:v>41765</c:v>
                </c:pt>
                <c:pt idx="1587">
                  <c:v>41766</c:v>
                </c:pt>
                <c:pt idx="1588">
                  <c:v>41767</c:v>
                </c:pt>
                <c:pt idx="1589">
                  <c:v>41768</c:v>
                </c:pt>
                <c:pt idx="1590">
                  <c:v>41769</c:v>
                </c:pt>
                <c:pt idx="1591">
                  <c:v>41770</c:v>
                </c:pt>
                <c:pt idx="1592">
                  <c:v>41771</c:v>
                </c:pt>
                <c:pt idx="1593">
                  <c:v>41772</c:v>
                </c:pt>
                <c:pt idx="1594">
                  <c:v>41773</c:v>
                </c:pt>
                <c:pt idx="1595">
                  <c:v>41774</c:v>
                </c:pt>
                <c:pt idx="1596">
                  <c:v>41775</c:v>
                </c:pt>
                <c:pt idx="1597">
                  <c:v>41776</c:v>
                </c:pt>
                <c:pt idx="1598">
                  <c:v>41777</c:v>
                </c:pt>
                <c:pt idx="1599">
                  <c:v>41778</c:v>
                </c:pt>
                <c:pt idx="1600">
                  <c:v>41779</c:v>
                </c:pt>
                <c:pt idx="1601">
                  <c:v>41780</c:v>
                </c:pt>
                <c:pt idx="1602">
                  <c:v>41781</c:v>
                </c:pt>
                <c:pt idx="1603">
                  <c:v>41782</c:v>
                </c:pt>
                <c:pt idx="1604">
                  <c:v>41783</c:v>
                </c:pt>
                <c:pt idx="1605">
                  <c:v>41784</c:v>
                </c:pt>
                <c:pt idx="1606">
                  <c:v>41785</c:v>
                </c:pt>
                <c:pt idx="1607">
                  <c:v>41786</c:v>
                </c:pt>
                <c:pt idx="1608">
                  <c:v>41787</c:v>
                </c:pt>
                <c:pt idx="1609">
                  <c:v>41788</c:v>
                </c:pt>
                <c:pt idx="1610">
                  <c:v>41789</c:v>
                </c:pt>
                <c:pt idx="1611">
                  <c:v>41790</c:v>
                </c:pt>
                <c:pt idx="1612">
                  <c:v>41791</c:v>
                </c:pt>
                <c:pt idx="1613">
                  <c:v>41792</c:v>
                </c:pt>
                <c:pt idx="1614">
                  <c:v>41793</c:v>
                </c:pt>
                <c:pt idx="1615">
                  <c:v>41794</c:v>
                </c:pt>
                <c:pt idx="1616">
                  <c:v>41795</c:v>
                </c:pt>
                <c:pt idx="1617">
                  <c:v>41796</c:v>
                </c:pt>
                <c:pt idx="1618">
                  <c:v>41797</c:v>
                </c:pt>
                <c:pt idx="1619">
                  <c:v>41798</c:v>
                </c:pt>
                <c:pt idx="1620">
                  <c:v>41799</c:v>
                </c:pt>
                <c:pt idx="1621">
                  <c:v>41800</c:v>
                </c:pt>
                <c:pt idx="1622">
                  <c:v>41801</c:v>
                </c:pt>
                <c:pt idx="1623">
                  <c:v>41802</c:v>
                </c:pt>
                <c:pt idx="1624">
                  <c:v>41803</c:v>
                </c:pt>
                <c:pt idx="1625">
                  <c:v>41804</c:v>
                </c:pt>
                <c:pt idx="1626">
                  <c:v>41805</c:v>
                </c:pt>
                <c:pt idx="1627">
                  <c:v>41806</c:v>
                </c:pt>
                <c:pt idx="1628">
                  <c:v>41807</c:v>
                </c:pt>
                <c:pt idx="1629">
                  <c:v>41808</c:v>
                </c:pt>
                <c:pt idx="1630">
                  <c:v>41809</c:v>
                </c:pt>
                <c:pt idx="1631">
                  <c:v>41810</c:v>
                </c:pt>
                <c:pt idx="1632">
                  <c:v>41811</c:v>
                </c:pt>
                <c:pt idx="1633">
                  <c:v>41812</c:v>
                </c:pt>
                <c:pt idx="1634">
                  <c:v>41813</c:v>
                </c:pt>
                <c:pt idx="1635">
                  <c:v>41814</c:v>
                </c:pt>
                <c:pt idx="1636">
                  <c:v>41815</c:v>
                </c:pt>
                <c:pt idx="1637">
                  <c:v>41816</c:v>
                </c:pt>
                <c:pt idx="1638">
                  <c:v>41817</c:v>
                </c:pt>
                <c:pt idx="1639">
                  <c:v>41818</c:v>
                </c:pt>
                <c:pt idx="1640">
                  <c:v>41819</c:v>
                </c:pt>
                <c:pt idx="1641">
                  <c:v>41820</c:v>
                </c:pt>
                <c:pt idx="1642">
                  <c:v>41821</c:v>
                </c:pt>
                <c:pt idx="1643">
                  <c:v>41822</c:v>
                </c:pt>
                <c:pt idx="1644">
                  <c:v>41823</c:v>
                </c:pt>
                <c:pt idx="1645">
                  <c:v>41824</c:v>
                </c:pt>
                <c:pt idx="1646">
                  <c:v>41825</c:v>
                </c:pt>
                <c:pt idx="1647">
                  <c:v>41826</c:v>
                </c:pt>
                <c:pt idx="1648">
                  <c:v>41827</c:v>
                </c:pt>
                <c:pt idx="1649">
                  <c:v>41828</c:v>
                </c:pt>
                <c:pt idx="1650">
                  <c:v>41829</c:v>
                </c:pt>
                <c:pt idx="1651">
                  <c:v>41830</c:v>
                </c:pt>
                <c:pt idx="1652">
                  <c:v>41831</c:v>
                </c:pt>
                <c:pt idx="1653">
                  <c:v>41832</c:v>
                </c:pt>
                <c:pt idx="1654">
                  <c:v>41833</c:v>
                </c:pt>
                <c:pt idx="1655">
                  <c:v>41834</c:v>
                </c:pt>
                <c:pt idx="1656">
                  <c:v>41835</c:v>
                </c:pt>
                <c:pt idx="1657">
                  <c:v>41836</c:v>
                </c:pt>
                <c:pt idx="1658">
                  <c:v>41837</c:v>
                </c:pt>
                <c:pt idx="1659">
                  <c:v>41838</c:v>
                </c:pt>
                <c:pt idx="1660">
                  <c:v>41839</c:v>
                </c:pt>
                <c:pt idx="1661">
                  <c:v>41840</c:v>
                </c:pt>
                <c:pt idx="1662">
                  <c:v>41841</c:v>
                </c:pt>
                <c:pt idx="1663">
                  <c:v>41842</c:v>
                </c:pt>
                <c:pt idx="1664">
                  <c:v>41843</c:v>
                </c:pt>
                <c:pt idx="1665">
                  <c:v>41844</c:v>
                </c:pt>
                <c:pt idx="1666">
                  <c:v>41845</c:v>
                </c:pt>
                <c:pt idx="1667">
                  <c:v>41846</c:v>
                </c:pt>
                <c:pt idx="1668">
                  <c:v>41847</c:v>
                </c:pt>
                <c:pt idx="1669">
                  <c:v>41848</c:v>
                </c:pt>
                <c:pt idx="1670">
                  <c:v>41849</c:v>
                </c:pt>
                <c:pt idx="1671">
                  <c:v>41850</c:v>
                </c:pt>
                <c:pt idx="1672">
                  <c:v>41851</c:v>
                </c:pt>
                <c:pt idx="1673">
                  <c:v>41852</c:v>
                </c:pt>
                <c:pt idx="1674">
                  <c:v>41853</c:v>
                </c:pt>
                <c:pt idx="1675">
                  <c:v>41854</c:v>
                </c:pt>
                <c:pt idx="1676">
                  <c:v>41855</c:v>
                </c:pt>
                <c:pt idx="1677">
                  <c:v>41856</c:v>
                </c:pt>
                <c:pt idx="1678">
                  <c:v>41857</c:v>
                </c:pt>
                <c:pt idx="1679">
                  <c:v>41858</c:v>
                </c:pt>
                <c:pt idx="1680">
                  <c:v>41859</c:v>
                </c:pt>
                <c:pt idx="1681">
                  <c:v>41860</c:v>
                </c:pt>
                <c:pt idx="1682">
                  <c:v>41861</c:v>
                </c:pt>
                <c:pt idx="1683">
                  <c:v>41862</c:v>
                </c:pt>
                <c:pt idx="1684">
                  <c:v>41863</c:v>
                </c:pt>
                <c:pt idx="1685">
                  <c:v>41864</c:v>
                </c:pt>
                <c:pt idx="1686">
                  <c:v>41865</c:v>
                </c:pt>
                <c:pt idx="1687">
                  <c:v>41866</c:v>
                </c:pt>
                <c:pt idx="1688">
                  <c:v>41867</c:v>
                </c:pt>
                <c:pt idx="1689">
                  <c:v>41868</c:v>
                </c:pt>
                <c:pt idx="1690">
                  <c:v>41869</c:v>
                </c:pt>
                <c:pt idx="1691">
                  <c:v>41870</c:v>
                </c:pt>
                <c:pt idx="1692">
                  <c:v>41871</c:v>
                </c:pt>
                <c:pt idx="1693">
                  <c:v>41872</c:v>
                </c:pt>
                <c:pt idx="1694">
                  <c:v>41873</c:v>
                </c:pt>
                <c:pt idx="1695">
                  <c:v>41874</c:v>
                </c:pt>
                <c:pt idx="1696">
                  <c:v>41875</c:v>
                </c:pt>
                <c:pt idx="1697">
                  <c:v>41876</c:v>
                </c:pt>
                <c:pt idx="1698">
                  <c:v>41877</c:v>
                </c:pt>
                <c:pt idx="1699">
                  <c:v>41878</c:v>
                </c:pt>
                <c:pt idx="1700">
                  <c:v>41879</c:v>
                </c:pt>
                <c:pt idx="1701">
                  <c:v>41880</c:v>
                </c:pt>
                <c:pt idx="1702">
                  <c:v>41881</c:v>
                </c:pt>
                <c:pt idx="1703">
                  <c:v>41882</c:v>
                </c:pt>
                <c:pt idx="1704">
                  <c:v>41883</c:v>
                </c:pt>
                <c:pt idx="1705">
                  <c:v>41884</c:v>
                </c:pt>
                <c:pt idx="1706">
                  <c:v>41885</c:v>
                </c:pt>
                <c:pt idx="1707">
                  <c:v>41886</c:v>
                </c:pt>
                <c:pt idx="1708">
                  <c:v>41887</c:v>
                </c:pt>
                <c:pt idx="1709">
                  <c:v>41888</c:v>
                </c:pt>
                <c:pt idx="1710">
                  <c:v>41889</c:v>
                </c:pt>
                <c:pt idx="1711">
                  <c:v>41890</c:v>
                </c:pt>
                <c:pt idx="1712">
                  <c:v>41891</c:v>
                </c:pt>
                <c:pt idx="1713">
                  <c:v>41892</c:v>
                </c:pt>
                <c:pt idx="1714">
                  <c:v>41893</c:v>
                </c:pt>
                <c:pt idx="1715">
                  <c:v>41894</c:v>
                </c:pt>
                <c:pt idx="1716">
                  <c:v>41895</c:v>
                </c:pt>
                <c:pt idx="1717">
                  <c:v>41896</c:v>
                </c:pt>
                <c:pt idx="1718">
                  <c:v>41897</c:v>
                </c:pt>
                <c:pt idx="1719">
                  <c:v>41898</c:v>
                </c:pt>
                <c:pt idx="1720">
                  <c:v>41899</c:v>
                </c:pt>
                <c:pt idx="1721">
                  <c:v>41900</c:v>
                </c:pt>
                <c:pt idx="1722">
                  <c:v>41901</c:v>
                </c:pt>
                <c:pt idx="1723">
                  <c:v>41902</c:v>
                </c:pt>
                <c:pt idx="1724">
                  <c:v>41903</c:v>
                </c:pt>
                <c:pt idx="1725">
                  <c:v>41904</c:v>
                </c:pt>
                <c:pt idx="1726">
                  <c:v>41905</c:v>
                </c:pt>
                <c:pt idx="1727">
                  <c:v>41906</c:v>
                </c:pt>
                <c:pt idx="1728">
                  <c:v>41907</c:v>
                </c:pt>
                <c:pt idx="1729">
                  <c:v>41908</c:v>
                </c:pt>
                <c:pt idx="1730">
                  <c:v>41909</c:v>
                </c:pt>
                <c:pt idx="1731">
                  <c:v>41910</c:v>
                </c:pt>
                <c:pt idx="1732">
                  <c:v>41911</c:v>
                </c:pt>
                <c:pt idx="1733">
                  <c:v>41912</c:v>
                </c:pt>
                <c:pt idx="1734">
                  <c:v>41913</c:v>
                </c:pt>
                <c:pt idx="1735">
                  <c:v>41914</c:v>
                </c:pt>
                <c:pt idx="1736">
                  <c:v>41915</c:v>
                </c:pt>
                <c:pt idx="1737">
                  <c:v>41916</c:v>
                </c:pt>
                <c:pt idx="1738">
                  <c:v>41917</c:v>
                </c:pt>
                <c:pt idx="1739">
                  <c:v>41918</c:v>
                </c:pt>
                <c:pt idx="1740">
                  <c:v>41919</c:v>
                </c:pt>
                <c:pt idx="1741">
                  <c:v>41920</c:v>
                </c:pt>
                <c:pt idx="1742">
                  <c:v>41921</c:v>
                </c:pt>
                <c:pt idx="1743">
                  <c:v>41922</c:v>
                </c:pt>
                <c:pt idx="1744">
                  <c:v>41923</c:v>
                </c:pt>
                <c:pt idx="1745">
                  <c:v>41924</c:v>
                </c:pt>
                <c:pt idx="1746">
                  <c:v>41925</c:v>
                </c:pt>
                <c:pt idx="1747">
                  <c:v>41926</c:v>
                </c:pt>
                <c:pt idx="1748">
                  <c:v>41927</c:v>
                </c:pt>
                <c:pt idx="1749">
                  <c:v>41928</c:v>
                </c:pt>
                <c:pt idx="1750">
                  <c:v>41929</c:v>
                </c:pt>
                <c:pt idx="1751">
                  <c:v>41930</c:v>
                </c:pt>
                <c:pt idx="1752">
                  <c:v>41931</c:v>
                </c:pt>
                <c:pt idx="1753">
                  <c:v>41932</c:v>
                </c:pt>
                <c:pt idx="1754">
                  <c:v>41933</c:v>
                </c:pt>
                <c:pt idx="1755">
                  <c:v>41934</c:v>
                </c:pt>
                <c:pt idx="1756">
                  <c:v>41935</c:v>
                </c:pt>
                <c:pt idx="1757">
                  <c:v>41936</c:v>
                </c:pt>
                <c:pt idx="1758">
                  <c:v>41937</c:v>
                </c:pt>
                <c:pt idx="1759">
                  <c:v>41938</c:v>
                </c:pt>
                <c:pt idx="1760">
                  <c:v>41939</c:v>
                </c:pt>
                <c:pt idx="1761">
                  <c:v>41940</c:v>
                </c:pt>
                <c:pt idx="1762">
                  <c:v>41941</c:v>
                </c:pt>
                <c:pt idx="1763">
                  <c:v>41942</c:v>
                </c:pt>
                <c:pt idx="1764">
                  <c:v>41943</c:v>
                </c:pt>
                <c:pt idx="1765">
                  <c:v>41944</c:v>
                </c:pt>
                <c:pt idx="1766">
                  <c:v>41945</c:v>
                </c:pt>
                <c:pt idx="1767">
                  <c:v>41946</c:v>
                </c:pt>
                <c:pt idx="1768">
                  <c:v>41947</c:v>
                </c:pt>
                <c:pt idx="1769">
                  <c:v>41948</c:v>
                </c:pt>
                <c:pt idx="1770">
                  <c:v>41949</c:v>
                </c:pt>
                <c:pt idx="1771">
                  <c:v>41950</c:v>
                </c:pt>
                <c:pt idx="1772">
                  <c:v>41951</c:v>
                </c:pt>
                <c:pt idx="1773">
                  <c:v>41952</c:v>
                </c:pt>
                <c:pt idx="1774">
                  <c:v>41953</c:v>
                </c:pt>
                <c:pt idx="1775">
                  <c:v>41954</c:v>
                </c:pt>
                <c:pt idx="1776">
                  <c:v>41955</c:v>
                </c:pt>
                <c:pt idx="1777">
                  <c:v>41956</c:v>
                </c:pt>
                <c:pt idx="1778">
                  <c:v>41957</c:v>
                </c:pt>
                <c:pt idx="1779">
                  <c:v>41958</c:v>
                </c:pt>
                <c:pt idx="1780">
                  <c:v>41959</c:v>
                </c:pt>
                <c:pt idx="1781">
                  <c:v>41960</c:v>
                </c:pt>
                <c:pt idx="1782">
                  <c:v>41961</c:v>
                </c:pt>
                <c:pt idx="1783">
                  <c:v>41962</c:v>
                </c:pt>
                <c:pt idx="1784">
                  <c:v>41963</c:v>
                </c:pt>
                <c:pt idx="1785">
                  <c:v>41964</c:v>
                </c:pt>
                <c:pt idx="1786">
                  <c:v>41965</c:v>
                </c:pt>
                <c:pt idx="1787">
                  <c:v>41966</c:v>
                </c:pt>
                <c:pt idx="1788">
                  <c:v>41967</c:v>
                </c:pt>
                <c:pt idx="1789">
                  <c:v>41968</c:v>
                </c:pt>
                <c:pt idx="1790">
                  <c:v>41969</c:v>
                </c:pt>
                <c:pt idx="1791">
                  <c:v>41970</c:v>
                </c:pt>
                <c:pt idx="1792">
                  <c:v>41971</c:v>
                </c:pt>
                <c:pt idx="1793">
                  <c:v>41972</c:v>
                </c:pt>
                <c:pt idx="1794">
                  <c:v>41973</c:v>
                </c:pt>
                <c:pt idx="1795">
                  <c:v>41974</c:v>
                </c:pt>
                <c:pt idx="1796">
                  <c:v>41975</c:v>
                </c:pt>
                <c:pt idx="1797">
                  <c:v>41976</c:v>
                </c:pt>
                <c:pt idx="1798">
                  <c:v>41977</c:v>
                </c:pt>
                <c:pt idx="1799">
                  <c:v>41978</c:v>
                </c:pt>
                <c:pt idx="1800">
                  <c:v>41979</c:v>
                </c:pt>
                <c:pt idx="1801">
                  <c:v>41980</c:v>
                </c:pt>
                <c:pt idx="1802">
                  <c:v>41981</c:v>
                </c:pt>
                <c:pt idx="1803">
                  <c:v>41982</c:v>
                </c:pt>
                <c:pt idx="1804">
                  <c:v>41983</c:v>
                </c:pt>
                <c:pt idx="1805">
                  <c:v>41984</c:v>
                </c:pt>
                <c:pt idx="1806">
                  <c:v>41985</c:v>
                </c:pt>
                <c:pt idx="1807">
                  <c:v>41986</c:v>
                </c:pt>
                <c:pt idx="1808">
                  <c:v>41987</c:v>
                </c:pt>
                <c:pt idx="1809">
                  <c:v>41988</c:v>
                </c:pt>
                <c:pt idx="1810">
                  <c:v>41989</c:v>
                </c:pt>
                <c:pt idx="1811">
                  <c:v>41990</c:v>
                </c:pt>
                <c:pt idx="1812">
                  <c:v>41991</c:v>
                </c:pt>
                <c:pt idx="1813">
                  <c:v>41992</c:v>
                </c:pt>
                <c:pt idx="1814">
                  <c:v>41993</c:v>
                </c:pt>
                <c:pt idx="1815">
                  <c:v>41994</c:v>
                </c:pt>
                <c:pt idx="1816">
                  <c:v>41995</c:v>
                </c:pt>
              </c:numCache>
            </c:numRef>
          </c:xVal>
          <c:yVal>
            <c:numRef>
              <c:f>'CdA Lake for 2004 to 2014'!$D$1994:$D$3810</c:f>
              <c:numCache>
                <c:formatCode>0.00</c:formatCode>
                <c:ptCount val="1817"/>
                <c:pt idx="0">
                  <c:v>2121.5</c:v>
                </c:pt>
                <c:pt idx="1">
                  <c:v>2121.54</c:v>
                </c:pt>
                <c:pt idx="2">
                  <c:v>2121.5500000000002</c:v>
                </c:pt>
                <c:pt idx="3">
                  <c:v>2121.5700000000002</c:v>
                </c:pt>
                <c:pt idx="4">
                  <c:v>2121.67</c:v>
                </c:pt>
                <c:pt idx="5">
                  <c:v>2121.6799999999998</c:v>
                </c:pt>
                <c:pt idx="6">
                  <c:v>2121.65</c:v>
                </c:pt>
                <c:pt idx="7">
                  <c:v>2121.59</c:v>
                </c:pt>
                <c:pt idx="8">
                  <c:v>2121.5500000000002</c:v>
                </c:pt>
                <c:pt idx="9">
                  <c:v>2121.5100000000002</c:v>
                </c:pt>
                <c:pt idx="10">
                  <c:v>2121.4499999999998</c:v>
                </c:pt>
                <c:pt idx="11">
                  <c:v>2121.48</c:v>
                </c:pt>
                <c:pt idx="12">
                  <c:v>2121.5500000000002</c:v>
                </c:pt>
                <c:pt idx="13">
                  <c:v>2121.67</c:v>
                </c:pt>
                <c:pt idx="14">
                  <c:v>2121.7600000000002</c:v>
                </c:pt>
                <c:pt idx="15">
                  <c:v>2122.0700000000002</c:v>
                </c:pt>
                <c:pt idx="16">
                  <c:v>2122.3200000000002</c:v>
                </c:pt>
                <c:pt idx="17">
                  <c:v>2122.46</c:v>
                </c:pt>
                <c:pt idx="18">
                  <c:v>2122.56</c:v>
                </c:pt>
                <c:pt idx="19">
                  <c:v>2122.61</c:v>
                </c:pt>
                <c:pt idx="20">
                  <c:v>2122.62</c:v>
                </c:pt>
                <c:pt idx="21">
                  <c:v>2122.59</c:v>
                </c:pt>
                <c:pt idx="22">
                  <c:v>2122.56</c:v>
                </c:pt>
                <c:pt idx="23">
                  <c:v>2122.5</c:v>
                </c:pt>
                <c:pt idx="24">
                  <c:v>2122.44</c:v>
                </c:pt>
                <c:pt idx="25">
                  <c:v>2122.38</c:v>
                </c:pt>
                <c:pt idx="26">
                  <c:v>2122.3200000000002</c:v>
                </c:pt>
                <c:pt idx="27">
                  <c:v>2122.2399999999998</c:v>
                </c:pt>
                <c:pt idx="28">
                  <c:v>2122.16</c:v>
                </c:pt>
                <c:pt idx="29">
                  <c:v>2122.1</c:v>
                </c:pt>
                <c:pt idx="30">
                  <c:v>2122.0500000000002</c:v>
                </c:pt>
                <c:pt idx="31">
                  <c:v>2121.9899999999998</c:v>
                </c:pt>
                <c:pt idx="32">
                  <c:v>2121.9499999999998</c:v>
                </c:pt>
                <c:pt idx="33">
                  <c:v>2121.91</c:v>
                </c:pt>
                <c:pt idx="34">
                  <c:v>2121.85</c:v>
                </c:pt>
                <c:pt idx="35">
                  <c:v>2121.83</c:v>
                </c:pt>
                <c:pt idx="36">
                  <c:v>2121.8000000000002</c:v>
                </c:pt>
                <c:pt idx="37">
                  <c:v>2121.7600000000002</c:v>
                </c:pt>
                <c:pt idx="38">
                  <c:v>2121.73</c:v>
                </c:pt>
                <c:pt idx="39">
                  <c:v>2121.6999999999998</c:v>
                </c:pt>
                <c:pt idx="40">
                  <c:v>2121.67</c:v>
                </c:pt>
                <c:pt idx="41">
                  <c:v>2121.64</c:v>
                </c:pt>
                <c:pt idx="42">
                  <c:v>2121.69</c:v>
                </c:pt>
                <c:pt idx="43">
                  <c:v>2121.73</c:v>
                </c:pt>
                <c:pt idx="44">
                  <c:v>2121.8200000000002</c:v>
                </c:pt>
                <c:pt idx="45">
                  <c:v>2121.9299999999998</c:v>
                </c:pt>
                <c:pt idx="46">
                  <c:v>2122.06</c:v>
                </c:pt>
                <c:pt idx="47">
                  <c:v>2122.14</c:v>
                </c:pt>
                <c:pt idx="48">
                  <c:v>2122.23</c:v>
                </c:pt>
                <c:pt idx="49">
                  <c:v>2122.2800000000002</c:v>
                </c:pt>
                <c:pt idx="50">
                  <c:v>2122.3000000000002</c:v>
                </c:pt>
                <c:pt idx="51">
                  <c:v>2122.31</c:v>
                </c:pt>
                <c:pt idx="52">
                  <c:v>2122.2600000000002</c:v>
                </c:pt>
                <c:pt idx="53">
                  <c:v>2122.2800000000002</c:v>
                </c:pt>
                <c:pt idx="54">
                  <c:v>2122.2800000000002</c:v>
                </c:pt>
                <c:pt idx="55">
                  <c:v>2122.29</c:v>
                </c:pt>
                <c:pt idx="56">
                  <c:v>2122.23</c:v>
                </c:pt>
                <c:pt idx="57">
                  <c:v>2122.21</c:v>
                </c:pt>
                <c:pt idx="58">
                  <c:v>2122.17</c:v>
                </c:pt>
                <c:pt idx="59">
                  <c:v>2122.12</c:v>
                </c:pt>
                <c:pt idx="60">
                  <c:v>2122.08</c:v>
                </c:pt>
                <c:pt idx="61">
                  <c:v>2122.0500000000002</c:v>
                </c:pt>
                <c:pt idx="62">
                  <c:v>2122.04</c:v>
                </c:pt>
                <c:pt idx="63">
                  <c:v>2122.0500000000002</c:v>
                </c:pt>
                <c:pt idx="64">
                  <c:v>2122.04</c:v>
                </c:pt>
                <c:pt idx="65">
                  <c:v>2122.0300000000002</c:v>
                </c:pt>
                <c:pt idx="66">
                  <c:v>2122.0300000000002</c:v>
                </c:pt>
                <c:pt idx="67">
                  <c:v>2122.04</c:v>
                </c:pt>
                <c:pt idx="68">
                  <c:v>2122.0500000000002</c:v>
                </c:pt>
                <c:pt idx="69">
                  <c:v>2122.02</c:v>
                </c:pt>
                <c:pt idx="70">
                  <c:v>2122.0500000000002</c:v>
                </c:pt>
                <c:pt idx="71">
                  <c:v>2122.06</c:v>
                </c:pt>
                <c:pt idx="72">
                  <c:v>2122.02</c:v>
                </c:pt>
                <c:pt idx="73">
                  <c:v>2121.9899999999998</c:v>
                </c:pt>
                <c:pt idx="74">
                  <c:v>2121.9899999999998</c:v>
                </c:pt>
                <c:pt idx="75">
                  <c:v>2121.94</c:v>
                </c:pt>
                <c:pt idx="76">
                  <c:v>2121.91</c:v>
                </c:pt>
                <c:pt idx="77">
                  <c:v>2121.96</c:v>
                </c:pt>
                <c:pt idx="78">
                  <c:v>2121.96</c:v>
                </c:pt>
                <c:pt idx="79">
                  <c:v>2121.9699999999998</c:v>
                </c:pt>
                <c:pt idx="80">
                  <c:v>2122.06</c:v>
                </c:pt>
                <c:pt idx="81">
                  <c:v>2122.14</c:v>
                </c:pt>
                <c:pt idx="82">
                  <c:v>2122.17</c:v>
                </c:pt>
                <c:pt idx="83">
                  <c:v>2122.25</c:v>
                </c:pt>
                <c:pt idx="84">
                  <c:v>2122.3000000000002</c:v>
                </c:pt>
                <c:pt idx="85">
                  <c:v>2122.31</c:v>
                </c:pt>
                <c:pt idx="86">
                  <c:v>2122.37</c:v>
                </c:pt>
                <c:pt idx="87">
                  <c:v>2122.62</c:v>
                </c:pt>
                <c:pt idx="88">
                  <c:v>2123.0500000000002</c:v>
                </c:pt>
                <c:pt idx="89">
                  <c:v>2123.5100000000002</c:v>
                </c:pt>
                <c:pt idx="90">
                  <c:v>2123.7600000000002</c:v>
                </c:pt>
                <c:pt idx="91">
                  <c:v>2123.88</c:v>
                </c:pt>
                <c:pt idx="92">
                  <c:v>2123.92</c:v>
                </c:pt>
                <c:pt idx="93">
                  <c:v>2123.89</c:v>
                </c:pt>
                <c:pt idx="94">
                  <c:v>2123.86</c:v>
                </c:pt>
                <c:pt idx="95">
                  <c:v>2123.8000000000002</c:v>
                </c:pt>
                <c:pt idx="96">
                  <c:v>2123.7199999999998</c:v>
                </c:pt>
                <c:pt idx="97">
                  <c:v>2123.65</c:v>
                </c:pt>
                <c:pt idx="98">
                  <c:v>2123.6</c:v>
                </c:pt>
                <c:pt idx="99">
                  <c:v>2123.52</c:v>
                </c:pt>
                <c:pt idx="100">
                  <c:v>2123.4299999999998</c:v>
                </c:pt>
                <c:pt idx="101">
                  <c:v>2123.41</c:v>
                </c:pt>
                <c:pt idx="102">
                  <c:v>2123.36</c:v>
                </c:pt>
                <c:pt idx="103">
                  <c:v>2123.33</c:v>
                </c:pt>
                <c:pt idx="104">
                  <c:v>2123.3000000000002</c:v>
                </c:pt>
                <c:pt idx="105">
                  <c:v>2123.36</c:v>
                </c:pt>
                <c:pt idx="106">
                  <c:v>2123.46</c:v>
                </c:pt>
                <c:pt idx="107">
                  <c:v>2123.65</c:v>
                </c:pt>
                <c:pt idx="108">
                  <c:v>2123.89</c:v>
                </c:pt>
                <c:pt idx="109">
                  <c:v>2124.2399999999998</c:v>
                </c:pt>
                <c:pt idx="110">
                  <c:v>2124.5300000000002</c:v>
                </c:pt>
                <c:pt idx="111">
                  <c:v>2124.9699999999998</c:v>
                </c:pt>
                <c:pt idx="112">
                  <c:v>2125.36</c:v>
                </c:pt>
                <c:pt idx="113">
                  <c:v>2125.59</c:v>
                </c:pt>
                <c:pt idx="114">
                  <c:v>2125.7600000000002</c:v>
                </c:pt>
                <c:pt idx="115">
                  <c:v>2125.86</c:v>
                </c:pt>
                <c:pt idx="116">
                  <c:v>2125.9899999999998</c:v>
                </c:pt>
                <c:pt idx="117">
                  <c:v>2126.19</c:v>
                </c:pt>
                <c:pt idx="118">
                  <c:v>2126.44</c:v>
                </c:pt>
                <c:pt idx="119">
                  <c:v>2126.7199999999998</c:v>
                </c:pt>
                <c:pt idx="120">
                  <c:v>2127.06</c:v>
                </c:pt>
                <c:pt idx="121">
                  <c:v>2127.3000000000002</c:v>
                </c:pt>
                <c:pt idx="122">
                  <c:v>2127.52</c:v>
                </c:pt>
                <c:pt idx="123">
                  <c:v>2127.69</c:v>
                </c:pt>
                <c:pt idx="124">
                  <c:v>2127.71</c:v>
                </c:pt>
                <c:pt idx="125">
                  <c:v>2127.65</c:v>
                </c:pt>
                <c:pt idx="126">
                  <c:v>2127.5</c:v>
                </c:pt>
                <c:pt idx="127">
                  <c:v>2127.48</c:v>
                </c:pt>
                <c:pt idx="128">
                  <c:v>2127.4699999999998</c:v>
                </c:pt>
                <c:pt idx="129">
                  <c:v>2127.4499999999998</c:v>
                </c:pt>
                <c:pt idx="130">
                  <c:v>2127.44</c:v>
                </c:pt>
                <c:pt idx="131">
                  <c:v>2127.44</c:v>
                </c:pt>
                <c:pt idx="132">
                  <c:v>2127.44</c:v>
                </c:pt>
                <c:pt idx="133">
                  <c:v>2127.4499999999998</c:v>
                </c:pt>
                <c:pt idx="134">
                  <c:v>2127.52</c:v>
                </c:pt>
                <c:pt idx="135">
                  <c:v>2127.62</c:v>
                </c:pt>
                <c:pt idx="136">
                  <c:v>2127.6799999999998</c:v>
                </c:pt>
                <c:pt idx="137">
                  <c:v>2127.71</c:v>
                </c:pt>
                <c:pt idx="138">
                  <c:v>2127.69</c:v>
                </c:pt>
                <c:pt idx="139">
                  <c:v>2127.62</c:v>
                </c:pt>
                <c:pt idx="140">
                  <c:v>2127.5300000000002</c:v>
                </c:pt>
                <c:pt idx="141">
                  <c:v>2127.5300000000002</c:v>
                </c:pt>
                <c:pt idx="142">
                  <c:v>2127.5300000000002</c:v>
                </c:pt>
                <c:pt idx="143">
                  <c:v>2127.58</c:v>
                </c:pt>
                <c:pt idx="144">
                  <c:v>2127.58</c:v>
                </c:pt>
                <c:pt idx="145">
                  <c:v>2127.5700000000002</c:v>
                </c:pt>
                <c:pt idx="146">
                  <c:v>2127.61</c:v>
                </c:pt>
                <c:pt idx="147">
                  <c:v>2127.62</c:v>
                </c:pt>
                <c:pt idx="148">
                  <c:v>2127.67</c:v>
                </c:pt>
                <c:pt idx="149">
                  <c:v>2127.6999999999998</c:v>
                </c:pt>
                <c:pt idx="150">
                  <c:v>2127.81</c:v>
                </c:pt>
                <c:pt idx="151">
                  <c:v>2127.81</c:v>
                </c:pt>
                <c:pt idx="152">
                  <c:v>2127.88</c:v>
                </c:pt>
                <c:pt idx="153">
                  <c:v>2127.91</c:v>
                </c:pt>
                <c:pt idx="154">
                  <c:v>2128</c:v>
                </c:pt>
                <c:pt idx="155">
                  <c:v>2128.06</c:v>
                </c:pt>
                <c:pt idx="156">
                  <c:v>2128.1</c:v>
                </c:pt>
                <c:pt idx="157">
                  <c:v>2128.11</c:v>
                </c:pt>
                <c:pt idx="158">
                  <c:v>2128.04</c:v>
                </c:pt>
                <c:pt idx="159">
                  <c:v>2127.98</c:v>
                </c:pt>
                <c:pt idx="160">
                  <c:v>2128</c:v>
                </c:pt>
                <c:pt idx="161">
                  <c:v>2128</c:v>
                </c:pt>
                <c:pt idx="162">
                  <c:v>2127.94</c:v>
                </c:pt>
                <c:pt idx="163">
                  <c:v>2127.9</c:v>
                </c:pt>
                <c:pt idx="164">
                  <c:v>2127.92</c:v>
                </c:pt>
                <c:pt idx="165">
                  <c:v>2127.92</c:v>
                </c:pt>
                <c:pt idx="166">
                  <c:v>2127.92</c:v>
                </c:pt>
                <c:pt idx="167">
                  <c:v>2127.9699999999998</c:v>
                </c:pt>
                <c:pt idx="168">
                  <c:v>2127.9499999999998</c:v>
                </c:pt>
                <c:pt idx="169">
                  <c:v>2127.9899999999998</c:v>
                </c:pt>
                <c:pt idx="170">
                  <c:v>2128.04</c:v>
                </c:pt>
                <c:pt idx="171">
                  <c:v>2128.13</c:v>
                </c:pt>
                <c:pt idx="172">
                  <c:v>2128.17</c:v>
                </c:pt>
                <c:pt idx="173">
                  <c:v>2128.1</c:v>
                </c:pt>
                <c:pt idx="174">
                  <c:v>2127.9899999999998</c:v>
                </c:pt>
                <c:pt idx="175">
                  <c:v>2127.84</c:v>
                </c:pt>
                <c:pt idx="176">
                  <c:v>2127.85</c:v>
                </c:pt>
                <c:pt idx="177">
                  <c:v>2127.9299999999998</c:v>
                </c:pt>
                <c:pt idx="178">
                  <c:v>2127.9499999999998</c:v>
                </c:pt>
                <c:pt idx="179">
                  <c:v>2127.94</c:v>
                </c:pt>
                <c:pt idx="180">
                  <c:v>2127.87</c:v>
                </c:pt>
                <c:pt idx="181">
                  <c:v>2127.86</c:v>
                </c:pt>
                <c:pt idx="182">
                  <c:v>2127.87</c:v>
                </c:pt>
                <c:pt idx="183">
                  <c:v>2127.87</c:v>
                </c:pt>
                <c:pt idx="184">
                  <c:v>2127.87</c:v>
                </c:pt>
                <c:pt idx="185">
                  <c:v>2127.88</c:v>
                </c:pt>
                <c:pt idx="186">
                  <c:v>2127.88</c:v>
                </c:pt>
                <c:pt idx="187">
                  <c:v>2127.89</c:v>
                </c:pt>
                <c:pt idx="188">
                  <c:v>2127.92</c:v>
                </c:pt>
                <c:pt idx="189">
                  <c:v>2127.9299999999998</c:v>
                </c:pt>
                <c:pt idx="190">
                  <c:v>2127.9</c:v>
                </c:pt>
                <c:pt idx="191">
                  <c:v>2127.92</c:v>
                </c:pt>
                <c:pt idx="192">
                  <c:v>2127.89</c:v>
                </c:pt>
                <c:pt idx="193">
                  <c:v>2127.85</c:v>
                </c:pt>
                <c:pt idx="194">
                  <c:v>2127.8200000000002</c:v>
                </c:pt>
                <c:pt idx="195">
                  <c:v>2127.81</c:v>
                </c:pt>
                <c:pt idx="196">
                  <c:v>2127.8000000000002</c:v>
                </c:pt>
                <c:pt idx="197">
                  <c:v>2127.7800000000002</c:v>
                </c:pt>
                <c:pt idx="198">
                  <c:v>2127.77</c:v>
                </c:pt>
                <c:pt idx="199">
                  <c:v>2127.7800000000002</c:v>
                </c:pt>
                <c:pt idx="200">
                  <c:v>2127.77</c:v>
                </c:pt>
                <c:pt idx="201">
                  <c:v>2127.8000000000002</c:v>
                </c:pt>
                <c:pt idx="202">
                  <c:v>2127.84</c:v>
                </c:pt>
                <c:pt idx="203">
                  <c:v>2127.87</c:v>
                </c:pt>
                <c:pt idx="204">
                  <c:v>2127.88</c:v>
                </c:pt>
                <c:pt idx="205">
                  <c:v>2127.92</c:v>
                </c:pt>
                <c:pt idx="206">
                  <c:v>2127.9499999999998</c:v>
                </c:pt>
                <c:pt idx="207">
                  <c:v>2127.92</c:v>
                </c:pt>
                <c:pt idx="208">
                  <c:v>2127.94</c:v>
                </c:pt>
                <c:pt idx="209">
                  <c:v>2127.96</c:v>
                </c:pt>
                <c:pt idx="210">
                  <c:v>2127.96</c:v>
                </c:pt>
                <c:pt idx="211">
                  <c:v>2127.9499999999998</c:v>
                </c:pt>
                <c:pt idx="212">
                  <c:v>2127.96</c:v>
                </c:pt>
                <c:pt idx="213">
                  <c:v>2127.9499999999998</c:v>
                </c:pt>
                <c:pt idx="214">
                  <c:v>2127.9299999999998</c:v>
                </c:pt>
                <c:pt idx="215">
                  <c:v>2127.92</c:v>
                </c:pt>
                <c:pt idx="216">
                  <c:v>2127.9299999999998</c:v>
                </c:pt>
                <c:pt idx="217">
                  <c:v>2127.9499999999998</c:v>
                </c:pt>
                <c:pt idx="218">
                  <c:v>2127.9299999999998</c:v>
                </c:pt>
                <c:pt idx="219">
                  <c:v>2127.92</c:v>
                </c:pt>
                <c:pt idx="220">
                  <c:v>2127.91</c:v>
                </c:pt>
                <c:pt idx="221">
                  <c:v>2127.88</c:v>
                </c:pt>
                <c:pt idx="222">
                  <c:v>2127.89</c:v>
                </c:pt>
                <c:pt idx="223">
                  <c:v>2127.86</c:v>
                </c:pt>
                <c:pt idx="224">
                  <c:v>2127.84</c:v>
                </c:pt>
                <c:pt idx="225">
                  <c:v>2127.85</c:v>
                </c:pt>
                <c:pt idx="226">
                  <c:v>2127.86</c:v>
                </c:pt>
                <c:pt idx="227">
                  <c:v>2127.88</c:v>
                </c:pt>
                <c:pt idx="228">
                  <c:v>2127.89</c:v>
                </c:pt>
                <c:pt idx="229">
                  <c:v>2127.9</c:v>
                </c:pt>
                <c:pt idx="230">
                  <c:v>2127.88</c:v>
                </c:pt>
                <c:pt idx="231">
                  <c:v>2127.87</c:v>
                </c:pt>
                <c:pt idx="232">
                  <c:v>2127.84</c:v>
                </c:pt>
                <c:pt idx="233">
                  <c:v>2127.86</c:v>
                </c:pt>
                <c:pt idx="234">
                  <c:v>2127.83</c:v>
                </c:pt>
                <c:pt idx="235">
                  <c:v>2127.81</c:v>
                </c:pt>
                <c:pt idx="236">
                  <c:v>2127.83</c:v>
                </c:pt>
                <c:pt idx="237">
                  <c:v>2127.84</c:v>
                </c:pt>
                <c:pt idx="238">
                  <c:v>2127.81</c:v>
                </c:pt>
                <c:pt idx="239">
                  <c:v>2127.77</c:v>
                </c:pt>
                <c:pt idx="240">
                  <c:v>2127.7800000000002</c:v>
                </c:pt>
                <c:pt idx="241">
                  <c:v>2127.7800000000002</c:v>
                </c:pt>
                <c:pt idx="242">
                  <c:v>2127.8000000000002</c:v>
                </c:pt>
                <c:pt idx="243">
                  <c:v>2127.8000000000002</c:v>
                </c:pt>
                <c:pt idx="244">
                  <c:v>2127.81</c:v>
                </c:pt>
                <c:pt idx="245">
                  <c:v>2127.83</c:v>
                </c:pt>
                <c:pt idx="246">
                  <c:v>2127.86</c:v>
                </c:pt>
                <c:pt idx="247">
                  <c:v>2127.8200000000002</c:v>
                </c:pt>
                <c:pt idx="248">
                  <c:v>2127.79</c:v>
                </c:pt>
                <c:pt idx="249">
                  <c:v>2127.77</c:v>
                </c:pt>
                <c:pt idx="250">
                  <c:v>2127.7399999999998</c:v>
                </c:pt>
                <c:pt idx="251">
                  <c:v>2127.75</c:v>
                </c:pt>
                <c:pt idx="252">
                  <c:v>2127.6999999999998</c:v>
                </c:pt>
                <c:pt idx="253">
                  <c:v>2127.66</c:v>
                </c:pt>
                <c:pt idx="254">
                  <c:v>2127.64</c:v>
                </c:pt>
                <c:pt idx="255">
                  <c:v>2127.59</c:v>
                </c:pt>
                <c:pt idx="256">
                  <c:v>2127.58</c:v>
                </c:pt>
                <c:pt idx="257">
                  <c:v>2127.52</c:v>
                </c:pt>
                <c:pt idx="258">
                  <c:v>2127.52</c:v>
                </c:pt>
                <c:pt idx="259">
                  <c:v>2127.48</c:v>
                </c:pt>
                <c:pt idx="260">
                  <c:v>2127.4699999999998</c:v>
                </c:pt>
                <c:pt idx="261">
                  <c:v>2127.54</c:v>
                </c:pt>
                <c:pt idx="262">
                  <c:v>2127.5100000000002</c:v>
                </c:pt>
                <c:pt idx="263">
                  <c:v>2127.46</c:v>
                </c:pt>
                <c:pt idx="264">
                  <c:v>2127.42</c:v>
                </c:pt>
                <c:pt idx="265">
                  <c:v>2127.38</c:v>
                </c:pt>
                <c:pt idx="266">
                  <c:v>2127.3200000000002</c:v>
                </c:pt>
                <c:pt idx="267">
                  <c:v>2127.2800000000002</c:v>
                </c:pt>
                <c:pt idx="268">
                  <c:v>2127.23</c:v>
                </c:pt>
                <c:pt idx="269">
                  <c:v>2127.17</c:v>
                </c:pt>
                <c:pt idx="270">
                  <c:v>2127.12</c:v>
                </c:pt>
                <c:pt idx="271">
                  <c:v>2127.0500000000002</c:v>
                </c:pt>
                <c:pt idx="272">
                  <c:v>2126.9899999999998</c:v>
                </c:pt>
                <c:pt idx="273">
                  <c:v>2126.94</c:v>
                </c:pt>
                <c:pt idx="274">
                  <c:v>2126.89</c:v>
                </c:pt>
                <c:pt idx="275">
                  <c:v>2126.83</c:v>
                </c:pt>
                <c:pt idx="276">
                  <c:v>2126.79</c:v>
                </c:pt>
                <c:pt idx="277">
                  <c:v>2126.73</c:v>
                </c:pt>
                <c:pt idx="278">
                  <c:v>2126.66</c:v>
                </c:pt>
                <c:pt idx="279">
                  <c:v>2126.64</c:v>
                </c:pt>
                <c:pt idx="280">
                  <c:v>2126.59</c:v>
                </c:pt>
                <c:pt idx="281">
                  <c:v>2126.54</c:v>
                </c:pt>
                <c:pt idx="282">
                  <c:v>2126.52</c:v>
                </c:pt>
                <c:pt idx="283">
                  <c:v>2126.46</c:v>
                </c:pt>
                <c:pt idx="284">
                  <c:v>2126.39</c:v>
                </c:pt>
                <c:pt idx="285">
                  <c:v>2126.33</c:v>
                </c:pt>
                <c:pt idx="286">
                  <c:v>2126.2800000000002</c:v>
                </c:pt>
                <c:pt idx="287">
                  <c:v>2126.21</c:v>
                </c:pt>
                <c:pt idx="288">
                  <c:v>2126.14</c:v>
                </c:pt>
                <c:pt idx="289">
                  <c:v>2126.06</c:v>
                </c:pt>
                <c:pt idx="290">
                  <c:v>2126.0100000000002</c:v>
                </c:pt>
                <c:pt idx="291">
                  <c:v>2125.9499999999998</c:v>
                </c:pt>
                <c:pt idx="292">
                  <c:v>2125.87</c:v>
                </c:pt>
                <c:pt idx="293">
                  <c:v>2125.81</c:v>
                </c:pt>
                <c:pt idx="294">
                  <c:v>2125.7399999999998</c:v>
                </c:pt>
                <c:pt idx="295">
                  <c:v>2125.6999999999998</c:v>
                </c:pt>
                <c:pt idx="296">
                  <c:v>2125.69</c:v>
                </c:pt>
                <c:pt idx="297">
                  <c:v>2125.7199999999998</c:v>
                </c:pt>
                <c:pt idx="298">
                  <c:v>2125.6999999999998</c:v>
                </c:pt>
                <c:pt idx="299">
                  <c:v>2125.67</c:v>
                </c:pt>
                <c:pt idx="300">
                  <c:v>2125.63</c:v>
                </c:pt>
                <c:pt idx="301">
                  <c:v>2125.61</c:v>
                </c:pt>
                <c:pt idx="302">
                  <c:v>2125.58</c:v>
                </c:pt>
                <c:pt idx="303">
                  <c:v>2125.6</c:v>
                </c:pt>
                <c:pt idx="304">
                  <c:v>2125.63</c:v>
                </c:pt>
                <c:pt idx="305">
                  <c:v>2125.62</c:v>
                </c:pt>
                <c:pt idx="306">
                  <c:v>2125.64</c:v>
                </c:pt>
                <c:pt idx="307">
                  <c:v>2125.62</c:v>
                </c:pt>
                <c:pt idx="308">
                  <c:v>2125.6</c:v>
                </c:pt>
                <c:pt idx="309">
                  <c:v>2125.56</c:v>
                </c:pt>
                <c:pt idx="310">
                  <c:v>2125.5700000000002</c:v>
                </c:pt>
                <c:pt idx="311">
                  <c:v>2125.5700000000002</c:v>
                </c:pt>
                <c:pt idx="312">
                  <c:v>2125.5500000000002</c:v>
                </c:pt>
                <c:pt idx="313">
                  <c:v>2125.54</c:v>
                </c:pt>
                <c:pt idx="314">
                  <c:v>2125.5100000000002</c:v>
                </c:pt>
                <c:pt idx="315">
                  <c:v>2125.4899999999998</c:v>
                </c:pt>
                <c:pt idx="316">
                  <c:v>2125.4499999999998</c:v>
                </c:pt>
                <c:pt idx="317">
                  <c:v>2125.41</c:v>
                </c:pt>
                <c:pt idx="318">
                  <c:v>2125.39</c:v>
                </c:pt>
                <c:pt idx="319">
                  <c:v>2125.4</c:v>
                </c:pt>
                <c:pt idx="320">
                  <c:v>2125.5300000000002</c:v>
                </c:pt>
                <c:pt idx="321">
                  <c:v>2125.63</c:v>
                </c:pt>
                <c:pt idx="322">
                  <c:v>2125.6799999999998</c:v>
                </c:pt>
                <c:pt idx="323">
                  <c:v>2125.63</c:v>
                </c:pt>
                <c:pt idx="324">
                  <c:v>2125.58</c:v>
                </c:pt>
                <c:pt idx="325">
                  <c:v>2125.4899999999998</c:v>
                </c:pt>
                <c:pt idx="326">
                  <c:v>2125.41</c:v>
                </c:pt>
                <c:pt idx="327">
                  <c:v>2125.2600000000002</c:v>
                </c:pt>
                <c:pt idx="328">
                  <c:v>2125.12</c:v>
                </c:pt>
                <c:pt idx="329">
                  <c:v>2125</c:v>
                </c:pt>
                <c:pt idx="330">
                  <c:v>2124.9</c:v>
                </c:pt>
                <c:pt idx="331">
                  <c:v>2124.75</c:v>
                </c:pt>
                <c:pt idx="332">
                  <c:v>2124.59</c:v>
                </c:pt>
                <c:pt idx="333">
                  <c:v>2124.4899999999998</c:v>
                </c:pt>
                <c:pt idx="334">
                  <c:v>2124.37</c:v>
                </c:pt>
                <c:pt idx="335">
                  <c:v>2124.25</c:v>
                </c:pt>
                <c:pt idx="336">
                  <c:v>2124.0700000000002</c:v>
                </c:pt>
                <c:pt idx="337">
                  <c:v>2123.9</c:v>
                </c:pt>
                <c:pt idx="338">
                  <c:v>2123.71</c:v>
                </c:pt>
                <c:pt idx="339">
                  <c:v>2123.5300000000002</c:v>
                </c:pt>
                <c:pt idx="340">
                  <c:v>2123.35</c:v>
                </c:pt>
                <c:pt idx="341">
                  <c:v>2123.1999999999998</c:v>
                </c:pt>
                <c:pt idx="342">
                  <c:v>2123.13</c:v>
                </c:pt>
                <c:pt idx="343">
                  <c:v>2123.13</c:v>
                </c:pt>
                <c:pt idx="344">
                  <c:v>2123.13</c:v>
                </c:pt>
                <c:pt idx="345">
                  <c:v>2123.25</c:v>
                </c:pt>
                <c:pt idx="346">
                  <c:v>2123.98</c:v>
                </c:pt>
                <c:pt idx="347">
                  <c:v>2125.33</c:v>
                </c:pt>
                <c:pt idx="348">
                  <c:v>2126.44</c:v>
                </c:pt>
                <c:pt idx="349">
                  <c:v>2127.08</c:v>
                </c:pt>
                <c:pt idx="350">
                  <c:v>2127.39</c:v>
                </c:pt>
                <c:pt idx="351">
                  <c:v>2127.52</c:v>
                </c:pt>
                <c:pt idx="352">
                  <c:v>2127.5300000000002</c:v>
                </c:pt>
                <c:pt idx="353">
                  <c:v>2127.4499999999998</c:v>
                </c:pt>
                <c:pt idx="354">
                  <c:v>2127.23</c:v>
                </c:pt>
                <c:pt idx="355">
                  <c:v>2127.02</c:v>
                </c:pt>
                <c:pt idx="356">
                  <c:v>2126.7800000000002</c:v>
                </c:pt>
                <c:pt idx="357">
                  <c:v>2126.54</c:v>
                </c:pt>
                <c:pt idx="358">
                  <c:v>2126.27</c:v>
                </c:pt>
                <c:pt idx="359">
                  <c:v>2126.04</c:v>
                </c:pt>
                <c:pt idx="360">
                  <c:v>2125.79</c:v>
                </c:pt>
                <c:pt idx="361">
                  <c:v>2125.58</c:v>
                </c:pt>
                <c:pt idx="362">
                  <c:v>2125.41</c:v>
                </c:pt>
                <c:pt idx="363">
                  <c:v>2125.19</c:v>
                </c:pt>
                <c:pt idx="364">
                  <c:v>2124.94</c:v>
                </c:pt>
                <c:pt idx="365">
                  <c:v>2124.65</c:v>
                </c:pt>
                <c:pt idx="366">
                  <c:v>2124.39</c:v>
                </c:pt>
                <c:pt idx="367">
                  <c:v>2124.1799999999998</c:v>
                </c:pt>
                <c:pt idx="368">
                  <c:v>2123.9899999999998</c:v>
                </c:pt>
                <c:pt idx="369">
                  <c:v>2123.8200000000002</c:v>
                </c:pt>
                <c:pt idx="370">
                  <c:v>2123.69</c:v>
                </c:pt>
                <c:pt idx="371">
                  <c:v>2123.62</c:v>
                </c:pt>
                <c:pt idx="372">
                  <c:v>2123.5500000000002</c:v>
                </c:pt>
                <c:pt idx="373">
                  <c:v>2123.4699999999998</c:v>
                </c:pt>
                <c:pt idx="374">
                  <c:v>2123.38</c:v>
                </c:pt>
                <c:pt idx="375">
                  <c:v>2123.2199999999998</c:v>
                </c:pt>
                <c:pt idx="376">
                  <c:v>2123.16</c:v>
                </c:pt>
                <c:pt idx="377">
                  <c:v>2123.31</c:v>
                </c:pt>
                <c:pt idx="378">
                  <c:v>2123.75</c:v>
                </c:pt>
                <c:pt idx="379">
                  <c:v>2124.62</c:v>
                </c:pt>
                <c:pt idx="380">
                  <c:v>2125.8200000000002</c:v>
                </c:pt>
                <c:pt idx="381">
                  <c:v>2127.5700000000002</c:v>
                </c:pt>
                <c:pt idx="382">
                  <c:v>2129.39</c:v>
                </c:pt>
                <c:pt idx="383">
                  <c:v>2130.34</c:v>
                </c:pt>
                <c:pt idx="384">
                  <c:v>2130.4699999999998</c:v>
                </c:pt>
                <c:pt idx="385">
                  <c:v>2130.37</c:v>
                </c:pt>
                <c:pt idx="386">
                  <c:v>2130.12</c:v>
                </c:pt>
                <c:pt idx="387">
                  <c:v>2129.7600000000002</c:v>
                </c:pt>
                <c:pt idx="388">
                  <c:v>2129.41</c:v>
                </c:pt>
                <c:pt idx="389">
                  <c:v>2129.14</c:v>
                </c:pt>
                <c:pt idx="390">
                  <c:v>2128.81</c:v>
                </c:pt>
                <c:pt idx="391">
                  <c:v>2128.4899999999998</c:v>
                </c:pt>
                <c:pt idx="392">
                  <c:v>2128.13</c:v>
                </c:pt>
                <c:pt idx="393">
                  <c:v>2127.84</c:v>
                </c:pt>
                <c:pt idx="394">
                  <c:v>2127.6</c:v>
                </c:pt>
                <c:pt idx="395">
                  <c:v>2127.36</c:v>
                </c:pt>
                <c:pt idx="396">
                  <c:v>2127.0700000000002</c:v>
                </c:pt>
                <c:pt idx="397">
                  <c:v>2126.75</c:v>
                </c:pt>
                <c:pt idx="398">
                  <c:v>2126.4699999999998</c:v>
                </c:pt>
                <c:pt idx="399">
                  <c:v>2126.23</c:v>
                </c:pt>
                <c:pt idx="400">
                  <c:v>2126</c:v>
                </c:pt>
                <c:pt idx="401">
                  <c:v>2125.77</c:v>
                </c:pt>
                <c:pt idx="402">
                  <c:v>2125.56</c:v>
                </c:pt>
                <c:pt idx="403">
                  <c:v>2125.34</c:v>
                </c:pt>
                <c:pt idx="404">
                  <c:v>2125.12</c:v>
                </c:pt>
                <c:pt idx="405">
                  <c:v>2124.9299999999998</c:v>
                </c:pt>
                <c:pt idx="406">
                  <c:v>2124.73</c:v>
                </c:pt>
                <c:pt idx="407">
                  <c:v>2124.59</c:v>
                </c:pt>
                <c:pt idx="408">
                  <c:v>2124.39</c:v>
                </c:pt>
                <c:pt idx="409">
                  <c:v>2124.27</c:v>
                </c:pt>
                <c:pt idx="410">
                  <c:v>2124.21</c:v>
                </c:pt>
                <c:pt idx="411">
                  <c:v>2124.17</c:v>
                </c:pt>
                <c:pt idx="412">
                  <c:v>2124.12</c:v>
                </c:pt>
                <c:pt idx="413">
                  <c:v>2124.06</c:v>
                </c:pt>
                <c:pt idx="414">
                  <c:v>2123.98</c:v>
                </c:pt>
                <c:pt idx="415">
                  <c:v>2123.92</c:v>
                </c:pt>
                <c:pt idx="416">
                  <c:v>2123.86</c:v>
                </c:pt>
                <c:pt idx="417">
                  <c:v>2123.77</c:v>
                </c:pt>
                <c:pt idx="418">
                  <c:v>2123.66</c:v>
                </c:pt>
                <c:pt idx="419">
                  <c:v>2123.6</c:v>
                </c:pt>
                <c:pt idx="420">
                  <c:v>2123.5</c:v>
                </c:pt>
                <c:pt idx="421">
                  <c:v>2123.39</c:v>
                </c:pt>
                <c:pt idx="422">
                  <c:v>2123.3200000000002</c:v>
                </c:pt>
                <c:pt idx="423">
                  <c:v>2123.2399999999998</c:v>
                </c:pt>
                <c:pt idx="424">
                  <c:v>2123.1999999999998</c:v>
                </c:pt>
                <c:pt idx="425">
                  <c:v>2123.16</c:v>
                </c:pt>
                <c:pt idx="426">
                  <c:v>2123.13</c:v>
                </c:pt>
                <c:pt idx="427">
                  <c:v>2123.08</c:v>
                </c:pt>
                <c:pt idx="428">
                  <c:v>2123.06</c:v>
                </c:pt>
                <c:pt idx="429">
                  <c:v>2123.0300000000002</c:v>
                </c:pt>
                <c:pt idx="430">
                  <c:v>2123.02</c:v>
                </c:pt>
                <c:pt idx="431">
                  <c:v>2123</c:v>
                </c:pt>
                <c:pt idx="432">
                  <c:v>2122.98</c:v>
                </c:pt>
                <c:pt idx="433">
                  <c:v>2123.25</c:v>
                </c:pt>
                <c:pt idx="434">
                  <c:v>2123.65</c:v>
                </c:pt>
                <c:pt idx="435">
                  <c:v>2123.9299999999998</c:v>
                </c:pt>
                <c:pt idx="436">
                  <c:v>2124.17</c:v>
                </c:pt>
                <c:pt idx="437">
                  <c:v>2124.4699999999998</c:v>
                </c:pt>
                <c:pt idx="438">
                  <c:v>2124.91</c:v>
                </c:pt>
                <c:pt idx="439">
                  <c:v>2125.38</c:v>
                </c:pt>
                <c:pt idx="440">
                  <c:v>2125.7199999999998</c:v>
                </c:pt>
                <c:pt idx="441">
                  <c:v>2125.88</c:v>
                </c:pt>
                <c:pt idx="442">
                  <c:v>2125.9699999999998</c:v>
                </c:pt>
                <c:pt idx="443">
                  <c:v>2125.9699999999998</c:v>
                </c:pt>
                <c:pt idx="444">
                  <c:v>2125.9699999999998</c:v>
                </c:pt>
                <c:pt idx="445">
                  <c:v>2126.0100000000002</c:v>
                </c:pt>
                <c:pt idx="446">
                  <c:v>2125.9899999999998</c:v>
                </c:pt>
                <c:pt idx="447">
                  <c:v>2125.9499999999998</c:v>
                </c:pt>
                <c:pt idx="448">
                  <c:v>2125.92</c:v>
                </c:pt>
                <c:pt idx="449">
                  <c:v>2125.87</c:v>
                </c:pt>
                <c:pt idx="450">
                  <c:v>2125.84</c:v>
                </c:pt>
                <c:pt idx="451">
                  <c:v>2125.81</c:v>
                </c:pt>
                <c:pt idx="452">
                  <c:v>2125.81</c:v>
                </c:pt>
                <c:pt idx="453">
                  <c:v>2126.02</c:v>
                </c:pt>
                <c:pt idx="454">
                  <c:v>2126.56</c:v>
                </c:pt>
                <c:pt idx="455">
                  <c:v>2127.5700000000002</c:v>
                </c:pt>
                <c:pt idx="456">
                  <c:v>2128.5100000000002</c:v>
                </c:pt>
                <c:pt idx="457">
                  <c:v>2129.2800000000002</c:v>
                </c:pt>
                <c:pt idx="458">
                  <c:v>2129.77</c:v>
                </c:pt>
                <c:pt idx="459">
                  <c:v>2130.04</c:v>
                </c:pt>
                <c:pt idx="460">
                  <c:v>2130.09</c:v>
                </c:pt>
                <c:pt idx="461">
                  <c:v>2129.9899999999998</c:v>
                </c:pt>
                <c:pt idx="462">
                  <c:v>2129.7600000000002</c:v>
                </c:pt>
                <c:pt idx="463">
                  <c:v>2129.4299999999998</c:v>
                </c:pt>
                <c:pt idx="464">
                  <c:v>2129.0700000000002</c:v>
                </c:pt>
                <c:pt idx="465">
                  <c:v>2128.7399999999998</c:v>
                </c:pt>
                <c:pt idx="466">
                  <c:v>2128.4499999999998</c:v>
                </c:pt>
                <c:pt idx="467">
                  <c:v>2128.21</c:v>
                </c:pt>
                <c:pt idx="468">
                  <c:v>2127.98</c:v>
                </c:pt>
                <c:pt idx="469">
                  <c:v>2127.7600000000002</c:v>
                </c:pt>
                <c:pt idx="470">
                  <c:v>2127.61</c:v>
                </c:pt>
                <c:pt idx="471">
                  <c:v>2127.4899999999998</c:v>
                </c:pt>
                <c:pt idx="472">
                  <c:v>2127.4699999999998</c:v>
                </c:pt>
                <c:pt idx="473">
                  <c:v>2127.37</c:v>
                </c:pt>
                <c:pt idx="474">
                  <c:v>2127.23</c:v>
                </c:pt>
                <c:pt idx="475">
                  <c:v>2127.09</c:v>
                </c:pt>
                <c:pt idx="476">
                  <c:v>2126.94</c:v>
                </c:pt>
                <c:pt idx="477">
                  <c:v>2126.77</c:v>
                </c:pt>
                <c:pt idx="478">
                  <c:v>2126.61</c:v>
                </c:pt>
                <c:pt idx="479">
                  <c:v>2126.5700000000002</c:v>
                </c:pt>
                <c:pt idx="480">
                  <c:v>2126.7399999999998</c:v>
                </c:pt>
                <c:pt idx="481">
                  <c:v>2126.91</c:v>
                </c:pt>
                <c:pt idx="482">
                  <c:v>2127.0300000000002</c:v>
                </c:pt>
                <c:pt idx="483">
                  <c:v>2127.15</c:v>
                </c:pt>
                <c:pt idx="484">
                  <c:v>2127.1799999999998</c:v>
                </c:pt>
                <c:pt idx="485">
                  <c:v>2127.12</c:v>
                </c:pt>
                <c:pt idx="486">
                  <c:v>2127.06</c:v>
                </c:pt>
                <c:pt idx="487">
                  <c:v>2126.9899999999998</c:v>
                </c:pt>
                <c:pt idx="488">
                  <c:v>2126.9699999999998</c:v>
                </c:pt>
                <c:pt idx="489">
                  <c:v>2127.0100000000002</c:v>
                </c:pt>
                <c:pt idx="490">
                  <c:v>2127.0500000000002</c:v>
                </c:pt>
                <c:pt idx="491">
                  <c:v>2127.21</c:v>
                </c:pt>
                <c:pt idx="492">
                  <c:v>2127.4499999999998</c:v>
                </c:pt>
                <c:pt idx="493">
                  <c:v>2127.75</c:v>
                </c:pt>
                <c:pt idx="494">
                  <c:v>2128.0500000000002</c:v>
                </c:pt>
                <c:pt idx="495">
                  <c:v>2128.41</c:v>
                </c:pt>
                <c:pt idx="496">
                  <c:v>2128.79</c:v>
                </c:pt>
                <c:pt idx="497">
                  <c:v>2129.23</c:v>
                </c:pt>
                <c:pt idx="498">
                  <c:v>2129.59</c:v>
                </c:pt>
                <c:pt idx="499">
                  <c:v>2130.27</c:v>
                </c:pt>
                <c:pt idx="500">
                  <c:v>2131.19</c:v>
                </c:pt>
                <c:pt idx="501">
                  <c:v>2131.9899999999998</c:v>
                </c:pt>
                <c:pt idx="502">
                  <c:v>2132.33</c:v>
                </c:pt>
                <c:pt idx="503">
                  <c:v>2132.31</c:v>
                </c:pt>
                <c:pt idx="504">
                  <c:v>2132.1999999999998</c:v>
                </c:pt>
                <c:pt idx="505">
                  <c:v>2132.15</c:v>
                </c:pt>
                <c:pt idx="506">
                  <c:v>2132.2199999999998</c:v>
                </c:pt>
                <c:pt idx="507">
                  <c:v>2132.38</c:v>
                </c:pt>
                <c:pt idx="508">
                  <c:v>2132.4299999999998</c:v>
                </c:pt>
                <c:pt idx="509">
                  <c:v>2132.4699999999998</c:v>
                </c:pt>
                <c:pt idx="510">
                  <c:v>2132.41</c:v>
                </c:pt>
                <c:pt idx="511">
                  <c:v>2132.46</c:v>
                </c:pt>
                <c:pt idx="512">
                  <c:v>2132.34</c:v>
                </c:pt>
                <c:pt idx="513">
                  <c:v>2132.15</c:v>
                </c:pt>
                <c:pt idx="514">
                  <c:v>2131.84</c:v>
                </c:pt>
                <c:pt idx="515">
                  <c:v>2131.5300000000002</c:v>
                </c:pt>
                <c:pt idx="516">
                  <c:v>2131.23</c:v>
                </c:pt>
                <c:pt idx="517">
                  <c:v>2131.0300000000002</c:v>
                </c:pt>
                <c:pt idx="518">
                  <c:v>2130.91</c:v>
                </c:pt>
                <c:pt idx="519">
                  <c:v>2130.79</c:v>
                </c:pt>
                <c:pt idx="520">
                  <c:v>2130.67</c:v>
                </c:pt>
                <c:pt idx="521">
                  <c:v>2130.62</c:v>
                </c:pt>
                <c:pt idx="522">
                  <c:v>2130.6799999999998</c:v>
                </c:pt>
                <c:pt idx="523">
                  <c:v>2130.7399999999998</c:v>
                </c:pt>
                <c:pt idx="524">
                  <c:v>2130.75</c:v>
                </c:pt>
                <c:pt idx="525">
                  <c:v>2130.62</c:v>
                </c:pt>
                <c:pt idx="526">
                  <c:v>2130.41</c:v>
                </c:pt>
                <c:pt idx="527">
                  <c:v>2130.21</c:v>
                </c:pt>
                <c:pt idx="528">
                  <c:v>2130.0700000000002</c:v>
                </c:pt>
                <c:pt idx="529">
                  <c:v>2129.94</c:v>
                </c:pt>
                <c:pt idx="530">
                  <c:v>2129.8000000000002</c:v>
                </c:pt>
                <c:pt idx="531">
                  <c:v>2129.64</c:v>
                </c:pt>
                <c:pt idx="532">
                  <c:v>2129.42</c:v>
                </c:pt>
                <c:pt idx="533">
                  <c:v>2129.17</c:v>
                </c:pt>
                <c:pt idx="534">
                  <c:v>2128.96</c:v>
                </c:pt>
                <c:pt idx="535">
                  <c:v>2128.7600000000002</c:v>
                </c:pt>
                <c:pt idx="536">
                  <c:v>2128.59</c:v>
                </c:pt>
                <c:pt idx="537">
                  <c:v>2128.48</c:v>
                </c:pt>
                <c:pt idx="538">
                  <c:v>2128.46</c:v>
                </c:pt>
                <c:pt idx="539">
                  <c:v>2128.46</c:v>
                </c:pt>
                <c:pt idx="540">
                  <c:v>2128.35</c:v>
                </c:pt>
                <c:pt idx="541">
                  <c:v>2128.17</c:v>
                </c:pt>
                <c:pt idx="542">
                  <c:v>2127.94</c:v>
                </c:pt>
                <c:pt idx="543">
                  <c:v>2127.7600000000002</c:v>
                </c:pt>
                <c:pt idx="544">
                  <c:v>2127.6999999999998</c:v>
                </c:pt>
                <c:pt idx="545">
                  <c:v>2127.6999999999998</c:v>
                </c:pt>
                <c:pt idx="546">
                  <c:v>2127.7199999999998</c:v>
                </c:pt>
                <c:pt idx="547">
                  <c:v>2127.7600000000002</c:v>
                </c:pt>
                <c:pt idx="548">
                  <c:v>2127.86</c:v>
                </c:pt>
                <c:pt idx="549">
                  <c:v>2127.94</c:v>
                </c:pt>
                <c:pt idx="550">
                  <c:v>2127.9699999999998</c:v>
                </c:pt>
                <c:pt idx="551">
                  <c:v>2127.94</c:v>
                </c:pt>
                <c:pt idx="552">
                  <c:v>2127.9299999999998</c:v>
                </c:pt>
                <c:pt idx="553">
                  <c:v>2127.87</c:v>
                </c:pt>
                <c:pt idx="554">
                  <c:v>2127.83</c:v>
                </c:pt>
                <c:pt idx="555">
                  <c:v>2127.81</c:v>
                </c:pt>
                <c:pt idx="556">
                  <c:v>2127.83</c:v>
                </c:pt>
                <c:pt idx="557">
                  <c:v>2127.79</c:v>
                </c:pt>
                <c:pt idx="558">
                  <c:v>2127.8200000000002</c:v>
                </c:pt>
                <c:pt idx="559">
                  <c:v>2127.79</c:v>
                </c:pt>
                <c:pt idx="560">
                  <c:v>2127.75</c:v>
                </c:pt>
                <c:pt idx="561">
                  <c:v>2127.7399999999998</c:v>
                </c:pt>
                <c:pt idx="562">
                  <c:v>2127.7600000000002</c:v>
                </c:pt>
                <c:pt idx="563">
                  <c:v>2127.79</c:v>
                </c:pt>
                <c:pt idx="564">
                  <c:v>2127.81</c:v>
                </c:pt>
                <c:pt idx="565">
                  <c:v>2127.8200000000002</c:v>
                </c:pt>
                <c:pt idx="566">
                  <c:v>2127.8000000000002</c:v>
                </c:pt>
                <c:pt idx="567">
                  <c:v>2127.79</c:v>
                </c:pt>
                <c:pt idx="568">
                  <c:v>2127.77</c:v>
                </c:pt>
                <c:pt idx="569">
                  <c:v>2127.7399999999998</c:v>
                </c:pt>
                <c:pt idx="570">
                  <c:v>2127.77</c:v>
                </c:pt>
                <c:pt idx="571">
                  <c:v>2127.77</c:v>
                </c:pt>
                <c:pt idx="572">
                  <c:v>2127.7800000000002</c:v>
                </c:pt>
                <c:pt idx="573">
                  <c:v>2127.79</c:v>
                </c:pt>
                <c:pt idx="574">
                  <c:v>2127.8000000000002</c:v>
                </c:pt>
                <c:pt idx="575">
                  <c:v>2127.81</c:v>
                </c:pt>
                <c:pt idx="576">
                  <c:v>2127.8200000000002</c:v>
                </c:pt>
                <c:pt idx="577">
                  <c:v>2127.81</c:v>
                </c:pt>
                <c:pt idx="578">
                  <c:v>2127.81</c:v>
                </c:pt>
                <c:pt idx="579">
                  <c:v>2127.83</c:v>
                </c:pt>
                <c:pt idx="580">
                  <c:v>2127.83</c:v>
                </c:pt>
                <c:pt idx="581">
                  <c:v>2127.83</c:v>
                </c:pt>
                <c:pt idx="582">
                  <c:v>2127.8200000000002</c:v>
                </c:pt>
                <c:pt idx="583">
                  <c:v>2127.8200000000002</c:v>
                </c:pt>
                <c:pt idx="584">
                  <c:v>2127.8200000000002</c:v>
                </c:pt>
                <c:pt idx="585">
                  <c:v>2127.81</c:v>
                </c:pt>
                <c:pt idx="586">
                  <c:v>2127.81</c:v>
                </c:pt>
                <c:pt idx="587">
                  <c:v>2127.81</c:v>
                </c:pt>
                <c:pt idx="588">
                  <c:v>2127.81</c:v>
                </c:pt>
                <c:pt idx="589">
                  <c:v>2127.83</c:v>
                </c:pt>
                <c:pt idx="590">
                  <c:v>2127.84</c:v>
                </c:pt>
                <c:pt idx="591">
                  <c:v>2127.84</c:v>
                </c:pt>
                <c:pt idx="592">
                  <c:v>2127.83</c:v>
                </c:pt>
                <c:pt idx="593">
                  <c:v>2127.84</c:v>
                </c:pt>
                <c:pt idx="594">
                  <c:v>2127.83</c:v>
                </c:pt>
                <c:pt idx="595">
                  <c:v>2127.81</c:v>
                </c:pt>
                <c:pt idx="596">
                  <c:v>2127.83</c:v>
                </c:pt>
                <c:pt idx="597">
                  <c:v>2127.85</c:v>
                </c:pt>
                <c:pt idx="598">
                  <c:v>2127.86</c:v>
                </c:pt>
                <c:pt idx="599">
                  <c:v>2127.85</c:v>
                </c:pt>
                <c:pt idx="600">
                  <c:v>2127.85</c:v>
                </c:pt>
                <c:pt idx="601">
                  <c:v>2127.86</c:v>
                </c:pt>
                <c:pt idx="602">
                  <c:v>2127.86</c:v>
                </c:pt>
                <c:pt idx="603">
                  <c:v>2127.87</c:v>
                </c:pt>
                <c:pt idx="604">
                  <c:v>2127.86</c:v>
                </c:pt>
                <c:pt idx="605">
                  <c:v>2127.86</c:v>
                </c:pt>
                <c:pt idx="606">
                  <c:v>2127.86</c:v>
                </c:pt>
                <c:pt idx="607">
                  <c:v>2127.8200000000002</c:v>
                </c:pt>
                <c:pt idx="608">
                  <c:v>2127.84</c:v>
                </c:pt>
                <c:pt idx="609">
                  <c:v>2127.83</c:v>
                </c:pt>
                <c:pt idx="610">
                  <c:v>2127.81</c:v>
                </c:pt>
                <c:pt idx="611">
                  <c:v>2127.8200000000002</c:v>
                </c:pt>
                <c:pt idx="612">
                  <c:v>2127.8200000000002</c:v>
                </c:pt>
                <c:pt idx="613">
                  <c:v>2127.8000000000002</c:v>
                </c:pt>
                <c:pt idx="614">
                  <c:v>2127.77</c:v>
                </c:pt>
                <c:pt idx="615">
                  <c:v>2127.7399999999998</c:v>
                </c:pt>
                <c:pt idx="616">
                  <c:v>2127.7199999999998</c:v>
                </c:pt>
                <c:pt idx="617">
                  <c:v>2127.6999999999998</c:v>
                </c:pt>
                <c:pt idx="618">
                  <c:v>2127.6799999999998</c:v>
                </c:pt>
                <c:pt idx="619">
                  <c:v>2127.65</c:v>
                </c:pt>
                <c:pt idx="620">
                  <c:v>2127.62</c:v>
                </c:pt>
                <c:pt idx="621">
                  <c:v>2127.59</c:v>
                </c:pt>
                <c:pt idx="622">
                  <c:v>2127.59</c:v>
                </c:pt>
                <c:pt idx="623">
                  <c:v>2127.54</c:v>
                </c:pt>
                <c:pt idx="624">
                  <c:v>2127.5</c:v>
                </c:pt>
                <c:pt idx="625">
                  <c:v>2127.4899999999998</c:v>
                </c:pt>
                <c:pt idx="626">
                  <c:v>2127.4499999999998</c:v>
                </c:pt>
                <c:pt idx="627">
                  <c:v>2127.42</c:v>
                </c:pt>
                <c:pt idx="628">
                  <c:v>2127.4</c:v>
                </c:pt>
                <c:pt idx="629">
                  <c:v>2127.37</c:v>
                </c:pt>
                <c:pt idx="630">
                  <c:v>2127.34</c:v>
                </c:pt>
                <c:pt idx="631">
                  <c:v>2127.31</c:v>
                </c:pt>
                <c:pt idx="632">
                  <c:v>2127.2800000000002</c:v>
                </c:pt>
                <c:pt idx="633">
                  <c:v>2127.23</c:v>
                </c:pt>
                <c:pt idx="634">
                  <c:v>2127.23</c:v>
                </c:pt>
                <c:pt idx="635">
                  <c:v>2127.17</c:v>
                </c:pt>
                <c:pt idx="636">
                  <c:v>2127.12</c:v>
                </c:pt>
                <c:pt idx="637">
                  <c:v>2127.11</c:v>
                </c:pt>
                <c:pt idx="638">
                  <c:v>2127.09</c:v>
                </c:pt>
                <c:pt idx="639">
                  <c:v>2127.04</c:v>
                </c:pt>
                <c:pt idx="640">
                  <c:v>2126.9899999999998</c:v>
                </c:pt>
                <c:pt idx="641">
                  <c:v>2126.96</c:v>
                </c:pt>
                <c:pt idx="642">
                  <c:v>2126.9299999999998</c:v>
                </c:pt>
                <c:pt idx="643">
                  <c:v>2126.94</c:v>
                </c:pt>
                <c:pt idx="644">
                  <c:v>2126.92</c:v>
                </c:pt>
                <c:pt idx="645">
                  <c:v>2126.88</c:v>
                </c:pt>
                <c:pt idx="646">
                  <c:v>2126.86</c:v>
                </c:pt>
                <c:pt idx="647">
                  <c:v>2126.84</c:v>
                </c:pt>
                <c:pt idx="648">
                  <c:v>2126.84</c:v>
                </c:pt>
                <c:pt idx="649">
                  <c:v>2126.81</c:v>
                </c:pt>
                <c:pt idx="650">
                  <c:v>2126.7600000000002</c:v>
                </c:pt>
                <c:pt idx="651">
                  <c:v>2126.7399999999998</c:v>
                </c:pt>
                <c:pt idx="652">
                  <c:v>2126.7199999999998</c:v>
                </c:pt>
                <c:pt idx="653">
                  <c:v>2126.6999999999998</c:v>
                </c:pt>
                <c:pt idx="654">
                  <c:v>2126.66</c:v>
                </c:pt>
                <c:pt idx="655">
                  <c:v>2126.62</c:v>
                </c:pt>
                <c:pt idx="656">
                  <c:v>2126.58</c:v>
                </c:pt>
                <c:pt idx="657">
                  <c:v>2126.5500000000002</c:v>
                </c:pt>
                <c:pt idx="658">
                  <c:v>2126.52</c:v>
                </c:pt>
                <c:pt idx="659">
                  <c:v>2126.48</c:v>
                </c:pt>
                <c:pt idx="660">
                  <c:v>2126.4299999999998</c:v>
                </c:pt>
                <c:pt idx="661">
                  <c:v>2126.39</c:v>
                </c:pt>
                <c:pt idx="662">
                  <c:v>2126.34</c:v>
                </c:pt>
                <c:pt idx="663">
                  <c:v>2126.3000000000002</c:v>
                </c:pt>
                <c:pt idx="664">
                  <c:v>2126.2399999999998</c:v>
                </c:pt>
                <c:pt idx="665">
                  <c:v>2126.19</c:v>
                </c:pt>
                <c:pt idx="666">
                  <c:v>2126.12</c:v>
                </c:pt>
                <c:pt idx="667">
                  <c:v>2126.08</c:v>
                </c:pt>
                <c:pt idx="668">
                  <c:v>2126</c:v>
                </c:pt>
                <c:pt idx="669">
                  <c:v>2125.9299999999998</c:v>
                </c:pt>
                <c:pt idx="670">
                  <c:v>2125.8200000000002</c:v>
                </c:pt>
                <c:pt idx="671">
                  <c:v>2125.7199999999998</c:v>
                </c:pt>
                <c:pt idx="672">
                  <c:v>2125.63</c:v>
                </c:pt>
                <c:pt idx="673">
                  <c:v>2125.5100000000002</c:v>
                </c:pt>
                <c:pt idx="674">
                  <c:v>2125.4</c:v>
                </c:pt>
                <c:pt idx="675">
                  <c:v>2125.29</c:v>
                </c:pt>
                <c:pt idx="676">
                  <c:v>2125.19</c:v>
                </c:pt>
                <c:pt idx="677">
                  <c:v>2125.1</c:v>
                </c:pt>
                <c:pt idx="678">
                  <c:v>2125.0100000000002</c:v>
                </c:pt>
                <c:pt idx="679">
                  <c:v>2124.9499999999998</c:v>
                </c:pt>
                <c:pt idx="680">
                  <c:v>2124.89</c:v>
                </c:pt>
                <c:pt idx="681">
                  <c:v>2124.8000000000002</c:v>
                </c:pt>
                <c:pt idx="682">
                  <c:v>2124.7199999999998</c:v>
                </c:pt>
                <c:pt idx="683">
                  <c:v>2124.66</c:v>
                </c:pt>
                <c:pt idx="684">
                  <c:v>2124.59</c:v>
                </c:pt>
                <c:pt idx="685">
                  <c:v>2124.5300000000002</c:v>
                </c:pt>
                <c:pt idx="686">
                  <c:v>2124.5</c:v>
                </c:pt>
                <c:pt idx="687">
                  <c:v>2124.44</c:v>
                </c:pt>
                <c:pt idx="688">
                  <c:v>2124.38</c:v>
                </c:pt>
                <c:pt idx="689">
                  <c:v>2124.35</c:v>
                </c:pt>
                <c:pt idx="690">
                  <c:v>2124.34</c:v>
                </c:pt>
                <c:pt idx="691">
                  <c:v>2124.33</c:v>
                </c:pt>
                <c:pt idx="692">
                  <c:v>2124.31</c:v>
                </c:pt>
                <c:pt idx="693">
                  <c:v>2124.2399999999998</c:v>
                </c:pt>
                <c:pt idx="694">
                  <c:v>2124.1799999999998</c:v>
                </c:pt>
                <c:pt idx="695">
                  <c:v>2124.15</c:v>
                </c:pt>
                <c:pt idx="696">
                  <c:v>2124.1</c:v>
                </c:pt>
                <c:pt idx="697">
                  <c:v>2124.08</c:v>
                </c:pt>
                <c:pt idx="698">
                  <c:v>2124.04</c:v>
                </c:pt>
                <c:pt idx="699">
                  <c:v>2123.9699999999998</c:v>
                </c:pt>
                <c:pt idx="700">
                  <c:v>2123.92</c:v>
                </c:pt>
                <c:pt idx="701">
                  <c:v>2123.84</c:v>
                </c:pt>
                <c:pt idx="702">
                  <c:v>2123.77</c:v>
                </c:pt>
                <c:pt idx="703">
                  <c:v>2123.6799999999998</c:v>
                </c:pt>
                <c:pt idx="704">
                  <c:v>2123.59</c:v>
                </c:pt>
                <c:pt idx="705">
                  <c:v>2123.52</c:v>
                </c:pt>
                <c:pt idx="706">
                  <c:v>2123.4299999999998</c:v>
                </c:pt>
                <c:pt idx="707">
                  <c:v>2123.33</c:v>
                </c:pt>
                <c:pt idx="708">
                  <c:v>2123.21</c:v>
                </c:pt>
                <c:pt idx="709">
                  <c:v>2123.0500000000002</c:v>
                </c:pt>
                <c:pt idx="710">
                  <c:v>2122.92</c:v>
                </c:pt>
                <c:pt idx="711">
                  <c:v>2122.81</c:v>
                </c:pt>
                <c:pt idx="712">
                  <c:v>2122.67</c:v>
                </c:pt>
                <c:pt idx="713">
                  <c:v>2122.5500000000002</c:v>
                </c:pt>
                <c:pt idx="714">
                  <c:v>2122.4299999999998</c:v>
                </c:pt>
                <c:pt idx="715">
                  <c:v>2122.3200000000002</c:v>
                </c:pt>
                <c:pt idx="716">
                  <c:v>2122.1799999999998</c:v>
                </c:pt>
                <c:pt idx="717">
                  <c:v>2122.0500000000002</c:v>
                </c:pt>
                <c:pt idx="718">
                  <c:v>2121.92</c:v>
                </c:pt>
                <c:pt idx="719">
                  <c:v>2121.81</c:v>
                </c:pt>
                <c:pt idx="720">
                  <c:v>2121.6799999999998</c:v>
                </c:pt>
                <c:pt idx="721">
                  <c:v>2121.58</c:v>
                </c:pt>
                <c:pt idx="722">
                  <c:v>2121.4699999999998</c:v>
                </c:pt>
                <c:pt idx="723">
                  <c:v>2121.39</c:v>
                </c:pt>
                <c:pt idx="724">
                  <c:v>2121.31</c:v>
                </c:pt>
                <c:pt idx="725">
                  <c:v>2121.31</c:v>
                </c:pt>
                <c:pt idx="726">
                  <c:v>2121.3200000000002</c:v>
                </c:pt>
                <c:pt idx="727">
                  <c:v>2121.4699999999998</c:v>
                </c:pt>
                <c:pt idx="728">
                  <c:v>2121.75</c:v>
                </c:pt>
                <c:pt idx="729">
                  <c:v>2121.9</c:v>
                </c:pt>
                <c:pt idx="730">
                  <c:v>2121.9499999999998</c:v>
                </c:pt>
                <c:pt idx="731">
                  <c:v>2121.96</c:v>
                </c:pt>
                <c:pt idx="732">
                  <c:v>2121.91</c:v>
                </c:pt>
                <c:pt idx="733">
                  <c:v>2121.88</c:v>
                </c:pt>
                <c:pt idx="734">
                  <c:v>2121.8200000000002</c:v>
                </c:pt>
                <c:pt idx="735">
                  <c:v>2121.77</c:v>
                </c:pt>
                <c:pt idx="736">
                  <c:v>2121.71</c:v>
                </c:pt>
                <c:pt idx="737">
                  <c:v>2121.66</c:v>
                </c:pt>
                <c:pt idx="738">
                  <c:v>2121.6</c:v>
                </c:pt>
                <c:pt idx="739">
                  <c:v>2121.5700000000002</c:v>
                </c:pt>
                <c:pt idx="740">
                  <c:v>2121.5</c:v>
                </c:pt>
                <c:pt idx="741">
                  <c:v>2121.42</c:v>
                </c:pt>
                <c:pt idx="742">
                  <c:v>2121.33</c:v>
                </c:pt>
                <c:pt idx="743">
                  <c:v>2121.29</c:v>
                </c:pt>
                <c:pt idx="744">
                  <c:v>2121.23</c:v>
                </c:pt>
                <c:pt idx="745">
                  <c:v>2121.1999999999998</c:v>
                </c:pt>
                <c:pt idx="746">
                  <c:v>2121.15</c:v>
                </c:pt>
                <c:pt idx="747">
                  <c:v>2121.13</c:v>
                </c:pt>
                <c:pt idx="748">
                  <c:v>2121.15</c:v>
                </c:pt>
                <c:pt idx="749">
                  <c:v>2121.11</c:v>
                </c:pt>
                <c:pt idx="750">
                  <c:v>2121.11</c:v>
                </c:pt>
                <c:pt idx="751">
                  <c:v>2121.09</c:v>
                </c:pt>
                <c:pt idx="752">
                  <c:v>2121.09</c:v>
                </c:pt>
                <c:pt idx="753">
                  <c:v>2121.09</c:v>
                </c:pt>
                <c:pt idx="754">
                  <c:v>2121.08</c:v>
                </c:pt>
                <c:pt idx="755">
                  <c:v>2121.15</c:v>
                </c:pt>
                <c:pt idx="756">
                  <c:v>2121.1799999999998</c:v>
                </c:pt>
                <c:pt idx="757">
                  <c:v>2121.1999999999998</c:v>
                </c:pt>
                <c:pt idx="758">
                  <c:v>2121.35</c:v>
                </c:pt>
                <c:pt idx="759">
                  <c:v>2121.67</c:v>
                </c:pt>
                <c:pt idx="760">
                  <c:v>2121.86</c:v>
                </c:pt>
                <c:pt idx="761">
                  <c:v>2121.9899999999998</c:v>
                </c:pt>
                <c:pt idx="762">
                  <c:v>2122.0300000000002</c:v>
                </c:pt>
                <c:pt idx="763">
                  <c:v>2122.0500000000002</c:v>
                </c:pt>
                <c:pt idx="764">
                  <c:v>2122.02</c:v>
                </c:pt>
                <c:pt idx="765">
                  <c:v>2121.9699999999998</c:v>
                </c:pt>
                <c:pt idx="766">
                  <c:v>2121.9299999999998</c:v>
                </c:pt>
                <c:pt idx="767">
                  <c:v>2121.9</c:v>
                </c:pt>
                <c:pt idx="768">
                  <c:v>2121.85</c:v>
                </c:pt>
                <c:pt idx="769">
                  <c:v>2121.81</c:v>
                </c:pt>
                <c:pt idx="770">
                  <c:v>2121.7800000000002</c:v>
                </c:pt>
                <c:pt idx="771">
                  <c:v>2121.7800000000002</c:v>
                </c:pt>
                <c:pt idx="772">
                  <c:v>2121.7800000000002</c:v>
                </c:pt>
                <c:pt idx="773">
                  <c:v>2121.7800000000002</c:v>
                </c:pt>
                <c:pt idx="774">
                  <c:v>2121.7800000000002</c:v>
                </c:pt>
                <c:pt idx="775">
                  <c:v>2121.77</c:v>
                </c:pt>
                <c:pt idx="776">
                  <c:v>2121.7399999999998</c:v>
                </c:pt>
                <c:pt idx="777">
                  <c:v>2121.73</c:v>
                </c:pt>
                <c:pt idx="778">
                  <c:v>2121.73</c:v>
                </c:pt>
                <c:pt idx="779">
                  <c:v>2121.7199999999998</c:v>
                </c:pt>
                <c:pt idx="780">
                  <c:v>2121.71</c:v>
                </c:pt>
                <c:pt idx="781">
                  <c:v>2121.77</c:v>
                </c:pt>
                <c:pt idx="782">
                  <c:v>2122.12</c:v>
                </c:pt>
                <c:pt idx="783">
                  <c:v>2122.69</c:v>
                </c:pt>
                <c:pt idx="784">
                  <c:v>2122.96</c:v>
                </c:pt>
                <c:pt idx="785">
                  <c:v>2123.14</c:v>
                </c:pt>
                <c:pt idx="786">
                  <c:v>2123.16</c:v>
                </c:pt>
                <c:pt idx="787">
                  <c:v>2123.15</c:v>
                </c:pt>
                <c:pt idx="788">
                  <c:v>2123.1</c:v>
                </c:pt>
                <c:pt idx="789">
                  <c:v>2123.08</c:v>
                </c:pt>
                <c:pt idx="790">
                  <c:v>2123.02</c:v>
                </c:pt>
                <c:pt idx="791">
                  <c:v>2122.92</c:v>
                </c:pt>
                <c:pt idx="792">
                  <c:v>2122.84</c:v>
                </c:pt>
                <c:pt idx="793">
                  <c:v>2122.7800000000002</c:v>
                </c:pt>
                <c:pt idx="794">
                  <c:v>2122.7800000000002</c:v>
                </c:pt>
                <c:pt idx="795">
                  <c:v>2122.83</c:v>
                </c:pt>
                <c:pt idx="796">
                  <c:v>2122.85</c:v>
                </c:pt>
                <c:pt idx="797">
                  <c:v>2122.85</c:v>
                </c:pt>
                <c:pt idx="798">
                  <c:v>2122.84</c:v>
                </c:pt>
                <c:pt idx="799">
                  <c:v>2122.86</c:v>
                </c:pt>
                <c:pt idx="800">
                  <c:v>2122.9899999999998</c:v>
                </c:pt>
                <c:pt idx="801">
                  <c:v>2123.16</c:v>
                </c:pt>
                <c:pt idx="802">
                  <c:v>2123.46</c:v>
                </c:pt>
                <c:pt idx="803">
                  <c:v>2123.73</c:v>
                </c:pt>
                <c:pt idx="804">
                  <c:v>2124.04</c:v>
                </c:pt>
                <c:pt idx="805">
                  <c:v>2124.89</c:v>
                </c:pt>
                <c:pt idx="806">
                  <c:v>2125.77</c:v>
                </c:pt>
                <c:pt idx="807">
                  <c:v>2126.1999999999998</c:v>
                </c:pt>
                <c:pt idx="808">
                  <c:v>2126.3200000000002</c:v>
                </c:pt>
                <c:pt idx="809">
                  <c:v>2126.3000000000002</c:v>
                </c:pt>
                <c:pt idx="810">
                  <c:v>2126.2600000000002</c:v>
                </c:pt>
                <c:pt idx="811">
                  <c:v>2126.1799999999998</c:v>
                </c:pt>
                <c:pt idx="812">
                  <c:v>2126.06</c:v>
                </c:pt>
                <c:pt idx="813">
                  <c:v>2125.94</c:v>
                </c:pt>
                <c:pt idx="814">
                  <c:v>2125.86</c:v>
                </c:pt>
                <c:pt idx="815">
                  <c:v>2126.2199999999998</c:v>
                </c:pt>
                <c:pt idx="816">
                  <c:v>2126.6799999999998</c:v>
                </c:pt>
                <c:pt idx="817">
                  <c:v>2126.9899999999998</c:v>
                </c:pt>
                <c:pt idx="818">
                  <c:v>2127.31</c:v>
                </c:pt>
                <c:pt idx="819">
                  <c:v>2128.1</c:v>
                </c:pt>
                <c:pt idx="820">
                  <c:v>2129.39</c:v>
                </c:pt>
                <c:pt idx="821">
                  <c:v>2130.46</c:v>
                </c:pt>
                <c:pt idx="822">
                  <c:v>2130.96</c:v>
                </c:pt>
                <c:pt idx="823">
                  <c:v>2131.02</c:v>
                </c:pt>
                <c:pt idx="824">
                  <c:v>2130.85</c:v>
                </c:pt>
                <c:pt idx="825">
                  <c:v>2130.52</c:v>
                </c:pt>
                <c:pt idx="826">
                  <c:v>2130.11</c:v>
                </c:pt>
                <c:pt idx="827">
                  <c:v>2129.66</c:v>
                </c:pt>
                <c:pt idx="828">
                  <c:v>2129.1799999999998</c:v>
                </c:pt>
                <c:pt idx="829">
                  <c:v>2128.75</c:v>
                </c:pt>
                <c:pt idx="830">
                  <c:v>2128.39</c:v>
                </c:pt>
                <c:pt idx="831">
                  <c:v>2128.1999999999998</c:v>
                </c:pt>
                <c:pt idx="832">
                  <c:v>2128.2399999999998</c:v>
                </c:pt>
                <c:pt idx="833">
                  <c:v>2128.4699999999998</c:v>
                </c:pt>
                <c:pt idx="834">
                  <c:v>2128.62</c:v>
                </c:pt>
                <c:pt idx="835">
                  <c:v>2128.6799999999998</c:v>
                </c:pt>
                <c:pt idx="836">
                  <c:v>2128.6799999999998</c:v>
                </c:pt>
                <c:pt idx="837">
                  <c:v>2128.65</c:v>
                </c:pt>
                <c:pt idx="838">
                  <c:v>2128.6999999999998</c:v>
                </c:pt>
                <c:pt idx="839">
                  <c:v>2128.7399999999998</c:v>
                </c:pt>
                <c:pt idx="840">
                  <c:v>2128.81</c:v>
                </c:pt>
                <c:pt idx="841">
                  <c:v>2129.12</c:v>
                </c:pt>
                <c:pt idx="842">
                  <c:v>2129.6</c:v>
                </c:pt>
                <c:pt idx="843">
                  <c:v>2130.1</c:v>
                </c:pt>
                <c:pt idx="844">
                  <c:v>2130.77</c:v>
                </c:pt>
                <c:pt idx="845">
                  <c:v>2131.6</c:v>
                </c:pt>
                <c:pt idx="846">
                  <c:v>2132.39</c:v>
                </c:pt>
                <c:pt idx="847">
                  <c:v>2132.9499999999998</c:v>
                </c:pt>
                <c:pt idx="848">
                  <c:v>2133.23</c:v>
                </c:pt>
                <c:pt idx="849">
                  <c:v>2133.09</c:v>
                </c:pt>
                <c:pt idx="850">
                  <c:v>2132.85</c:v>
                </c:pt>
                <c:pt idx="851">
                  <c:v>2132.63</c:v>
                </c:pt>
                <c:pt idx="852">
                  <c:v>2132.5100000000002</c:v>
                </c:pt>
                <c:pt idx="853">
                  <c:v>2132.31</c:v>
                </c:pt>
                <c:pt idx="854">
                  <c:v>2131.9899999999998</c:v>
                </c:pt>
                <c:pt idx="855">
                  <c:v>2131.58</c:v>
                </c:pt>
                <c:pt idx="856">
                  <c:v>2131.16</c:v>
                </c:pt>
                <c:pt idx="857">
                  <c:v>2130.7199999999998</c:v>
                </c:pt>
                <c:pt idx="858">
                  <c:v>2130.3000000000002</c:v>
                </c:pt>
                <c:pt idx="859">
                  <c:v>2129.94</c:v>
                </c:pt>
                <c:pt idx="860">
                  <c:v>2129.69</c:v>
                </c:pt>
                <c:pt idx="861">
                  <c:v>2129.4699999999998</c:v>
                </c:pt>
                <c:pt idx="862">
                  <c:v>2129.21</c:v>
                </c:pt>
                <c:pt idx="863">
                  <c:v>2128.94</c:v>
                </c:pt>
                <c:pt idx="864">
                  <c:v>2128.71</c:v>
                </c:pt>
                <c:pt idx="865">
                  <c:v>2128.58</c:v>
                </c:pt>
                <c:pt idx="866">
                  <c:v>2128.6</c:v>
                </c:pt>
                <c:pt idx="867">
                  <c:v>2128.7199999999998</c:v>
                </c:pt>
                <c:pt idx="868">
                  <c:v>2128.75</c:v>
                </c:pt>
                <c:pt idx="869">
                  <c:v>2128.66</c:v>
                </c:pt>
                <c:pt idx="870">
                  <c:v>2128.5</c:v>
                </c:pt>
                <c:pt idx="871">
                  <c:v>2128.36</c:v>
                </c:pt>
                <c:pt idx="872">
                  <c:v>2128.27</c:v>
                </c:pt>
                <c:pt idx="873">
                  <c:v>2128.31</c:v>
                </c:pt>
                <c:pt idx="874">
                  <c:v>2128.2800000000002</c:v>
                </c:pt>
                <c:pt idx="875">
                  <c:v>2128.17</c:v>
                </c:pt>
                <c:pt idx="876">
                  <c:v>2128.0100000000002</c:v>
                </c:pt>
                <c:pt idx="877">
                  <c:v>2127.81</c:v>
                </c:pt>
                <c:pt idx="878">
                  <c:v>2127.62</c:v>
                </c:pt>
                <c:pt idx="879">
                  <c:v>2127.44</c:v>
                </c:pt>
                <c:pt idx="880">
                  <c:v>2127.31</c:v>
                </c:pt>
                <c:pt idx="881">
                  <c:v>2127.3000000000002</c:v>
                </c:pt>
                <c:pt idx="882">
                  <c:v>2127.38</c:v>
                </c:pt>
                <c:pt idx="883">
                  <c:v>2127.52</c:v>
                </c:pt>
                <c:pt idx="884">
                  <c:v>2127.67</c:v>
                </c:pt>
                <c:pt idx="885">
                  <c:v>2127.7600000000002</c:v>
                </c:pt>
                <c:pt idx="886">
                  <c:v>2127.84</c:v>
                </c:pt>
                <c:pt idx="887">
                  <c:v>2128.09</c:v>
                </c:pt>
                <c:pt idx="888">
                  <c:v>2128.4299999999998</c:v>
                </c:pt>
                <c:pt idx="889">
                  <c:v>2128.6799999999998</c:v>
                </c:pt>
                <c:pt idx="890">
                  <c:v>2128.89</c:v>
                </c:pt>
                <c:pt idx="891">
                  <c:v>2129.13</c:v>
                </c:pt>
                <c:pt idx="892">
                  <c:v>2129.3200000000002</c:v>
                </c:pt>
                <c:pt idx="893">
                  <c:v>2129.38</c:v>
                </c:pt>
                <c:pt idx="894">
                  <c:v>2129.33</c:v>
                </c:pt>
                <c:pt idx="895">
                  <c:v>2129.2600000000002</c:v>
                </c:pt>
                <c:pt idx="896">
                  <c:v>2129.16</c:v>
                </c:pt>
                <c:pt idx="897">
                  <c:v>2128.9899999999998</c:v>
                </c:pt>
                <c:pt idx="898">
                  <c:v>2128.84</c:v>
                </c:pt>
                <c:pt idx="899">
                  <c:v>2128.63</c:v>
                </c:pt>
                <c:pt idx="900">
                  <c:v>2128.41</c:v>
                </c:pt>
                <c:pt idx="901">
                  <c:v>2128.14</c:v>
                </c:pt>
                <c:pt idx="902">
                  <c:v>2127.85</c:v>
                </c:pt>
                <c:pt idx="903">
                  <c:v>2127.69</c:v>
                </c:pt>
                <c:pt idx="904">
                  <c:v>2127.56</c:v>
                </c:pt>
                <c:pt idx="905">
                  <c:v>2127.4499999999998</c:v>
                </c:pt>
                <c:pt idx="906">
                  <c:v>2127.46</c:v>
                </c:pt>
                <c:pt idx="907">
                  <c:v>2127.59</c:v>
                </c:pt>
                <c:pt idx="908">
                  <c:v>2127.66</c:v>
                </c:pt>
                <c:pt idx="909">
                  <c:v>2127.69</c:v>
                </c:pt>
                <c:pt idx="910">
                  <c:v>2127.6999999999998</c:v>
                </c:pt>
                <c:pt idx="911">
                  <c:v>2127.7199999999998</c:v>
                </c:pt>
                <c:pt idx="912">
                  <c:v>2127.7399999999998</c:v>
                </c:pt>
                <c:pt idx="913">
                  <c:v>2127.8000000000002</c:v>
                </c:pt>
                <c:pt idx="914">
                  <c:v>2127.81</c:v>
                </c:pt>
                <c:pt idx="915">
                  <c:v>2127.77</c:v>
                </c:pt>
                <c:pt idx="916">
                  <c:v>2127.7600000000002</c:v>
                </c:pt>
                <c:pt idx="917">
                  <c:v>2127.77</c:v>
                </c:pt>
                <c:pt idx="918">
                  <c:v>2127.81</c:v>
                </c:pt>
                <c:pt idx="919">
                  <c:v>2127.87</c:v>
                </c:pt>
                <c:pt idx="920">
                  <c:v>2127.89</c:v>
                </c:pt>
                <c:pt idx="921">
                  <c:v>2127.92</c:v>
                </c:pt>
                <c:pt idx="922">
                  <c:v>2127.94</c:v>
                </c:pt>
                <c:pt idx="923">
                  <c:v>2127.91</c:v>
                </c:pt>
                <c:pt idx="924">
                  <c:v>2127.9499999999998</c:v>
                </c:pt>
                <c:pt idx="925">
                  <c:v>2127.94</c:v>
                </c:pt>
                <c:pt idx="926">
                  <c:v>2127.92</c:v>
                </c:pt>
                <c:pt idx="927">
                  <c:v>2127.9299999999998</c:v>
                </c:pt>
                <c:pt idx="928">
                  <c:v>2127.91</c:v>
                </c:pt>
                <c:pt idx="929">
                  <c:v>2127.89</c:v>
                </c:pt>
                <c:pt idx="930">
                  <c:v>2127.86</c:v>
                </c:pt>
                <c:pt idx="931">
                  <c:v>2127.88</c:v>
                </c:pt>
                <c:pt idx="932">
                  <c:v>2127.88</c:v>
                </c:pt>
                <c:pt idx="933">
                  <c:v>2127.89</c:v>
                </c:pt>
                <c:pt idx="934">
                  <c:v>2127.85</c:v>
                </c:pt>
                <c:pt idx="935">
                  <c:v>2127.81</c:v>
                </c:pt>
                <c:pt idx="936">
                  <c:v>2127.8200000000002</c:v>
                </c:pt>
                <c:pt idx="937">
                  <c:v>2127.84</c:v>
                </c:pt>
                <c:pt idx="938">
                  <c:v>2127.89</c:v>
                </c:pt>
                <c:pt idx="939">
                  <c:v>2127.9</c:v>
                </c:pt>
                <c:pt idx="940">
                  <c:v>2127.9</c:v>
                </c:pt>
                <c:pt idx="941">
                  <c:v>2127.92</c:v>
                </c:pt>
                <c:pt idx="942">
                  <c:v>2127.9299999999998</c:v>
                </c:pt>
                <c:pt idx="943">
                  <c:v>2127.9299999999998</c:v>
                </c:pt>
                <c:pt idx="944">
                  <c:v>2127.92</c:v>
                </c:pt>
                <c:pt idx="945">
                  <c:v>2127.91</c:v>
                </c:pt>
                <c:pt idx="946">
                  <c:v>2127.92</c:v>
                </c:pt>
                <c:pt idx="947">
                  <c:v>2127.94</c:v>
                </c:pt>
                <c:pt idx="948">
                  <c:v>2127.9499999999998</c:v>
                </c:pt>
                <c:pt idx="949">
                  <c:v>2127.92</c:v>
                </c:pt>
                <c:pt idx="950">
                  <c:v>2127.9499999999998</c:v>
                </c:pt>
                <c:pt idx="951">
                  <c:v>2127.92</c:v>
                </c:pt>
                <c:pt idx="952">
                  <c:v>2127.92</c:v>
                </c:pt>
                <c:pt idx="953">
                  <c:v>2127.89</c:v>
                </c:pt>
                <c:pt idx="954">
                  <c:v>2127.87</c:v>
                </c:pt>
                <c:pt idx="955">
                  <c:v>2127.87</c:v>
                </c:pt>
                <c:pt idx="956">
                  <c:v>2127.85</c:v>
                </c:pt>
                <c:pt idx="957">
                  <c:v>2127.8000000000002</c:v>
                </c:pt>
                <c:pt idx="958">
                  <c:v>2127.8200000000002</c:v>
                </c:pt>
                <c:pt idx="959">
                  <c:v>2127.85</c:v>
                </c:pt>
                <c:pt idx="960">
                  <c:v>2127.84</c:v>
                </c:pt>
                <c:pt idx="961">
                  <c:v>2127.85</c:v>
                </c:pt>
                <c:pt idx="962">
                  <c:v>2127.87</c:v>
                </c:pt>
                <c:pt idx="963">
                  <c:v>2127.87</c:v>
                </c:pt>
                <c:pt idx="964">
                  <c:v>2127.89</c:v>
                </c:pt>
                <c:pt idx="965">
                  <c:v>2127.9</c:v>
                </c:pt>
                <c:pt idx="966">
                  <c:v>2127.89</c:v>
                </c:pt>
                <c:pt idx="967">
                  <c:v>2127.85</c:v>
                </c:pt>
                <c:pt idx="968">
                  <c:v>2127.85</c:v>
                </c:pt>
                <c:pt idx="969">
                  <c:v>2127.86</c:v>
                </c:pt>
                <c:pt idx="970">
                  <c:v>2127.86</c:v>
                </c:pt>
                <c:pt idx="971">
                  <c:v>2127.86</c:v>
                </c:pt>
                <c:pt idx="972">
                  <c:v>2127.83</c:v>
                </c:pt>
                <c:pt idx="973">
                  <c:v>2127.84</c:v>
                </c:pt>
                <c:pt idx="974">
                  <c:v>2127.85</c:v>
                </c:pt>
                <c:pt idx="975">
                  <c:v>2127.83</c:v>
                </c:pt>
                <c:pt idx="976">
                  <c:v>2127.79</c:v>
                </c:pt>
                <c:pt idx="977">
                  <c:v>2127.79</c:v>
                </c:pt>
                <c:pt idx="978">
                  <c:v>2127.7600000000002</c:v>
                </c:pt>
                <c:pt idx="979">
                  <c:v>2127.7199999999998</c:v>
                </c:pt>
                <c:pt idx="980">
                  <c:v>2127.73</c:v>
                </c:pt>
                <c:pt idx="981">
                  <c:v>2127.71</c:v>
                </c:pt>
                <c:pt idx="982">
                  <c:v>2127.71</c:v>
                </c:pt>
                <c:pt idx="983">
                  <c:v>2127.71</c:v>
                </c:pt>
                <c:pt idx="984">
                  <c:v>2127.66</c:v>
                </c:pt>
                <c:pt idx="985">
                  <c:v>2127.61</c:v>
                </c:pt>
                <c:pt idx="986">
                  <c:v>2127.62</c:v>
                </c:pt>
                <c:pt idx="987">
                  <c:v>2127.6</c:v>
                </c:pt>
                <c:pt idx="988">
                  <c:v>2127.56</c:v>
                </c:pt>
                <c:pt idx="989">
                  <c:v>2127.54</c:v>
                </c:pt>
                <c:pt idx="990">
                  <c:v>2127.52</c:v>
                </c:pt>
                <c:pt idx="991">
                  <c:v>2127.4899999999998</c:v>
                </c:pt>
                <c:pt idx="992">
                  <c:v>2127.4499999999998</c:v>
                </c:pt>
                <c:pt idx="993">
                  <c:v>2127.42</c:v>
                </c:pt>
                <c:pt idx="994">
                  <c:v>2127.38</c:v>
                </c:pt>
                <c:pt idx="995">
                  <c:v>2127.35</c:v>
                </c:pt>
                <c:pt idx="996">
                  <c:v>2127.31</c:v>
                </c:pt>
                <c:pt idx="997">
                  <c:v>2127.2800000000002</c:v>
                </c:pt>
                <c:pt idx="998">
                  <c:v>2127.2399999999998</c:v>
                </c:pt>
                <c:pt idx="999">
                  <c:v>2127.1999999999998</c:v>
                </c:pt>
                <c:pt idx="1000">
                  <c:v>2127.16</c:v>
                </c:pt>
                <c:pt idx="1001">
                  <c:v>2127.13</c:v>
                </c:pt>
                <c:pt idx="1002">
                  <c:v>2127.1</c:v>
                </c:pt>
                <c:pt idx="1003">
                  <c:v>2127.06</c:v>
                </c:pt>
                <c:pt idx="1004">
                  <c:v>2127.0300000000002</c:v>
                </c:pt>
                <c:pt idx="1005">
                  <c:v>2126.9499999999998</c:v>
                </c:pt>
                <c:pt idx="1006">
                  <c:v>2126.87</c:v>
                </c:pt>
                <c:pt idx="1007">
                  <c:v>2126.84</c:v>
                </c:pt>
                <c:pt idx="1008">
                  <c:v>2126.8000000000002</c:v>
                </c:pt>
                <c:pt idx="1009">
                  <c:v>2126.7800000000002</c:v>
                </c:pt>
                <c:pt idx="1010">
                  <c:v>2126.73</c:v>
                </c:pt>
                <c:pt idx="1011">
                  <c:v>2126.69</c:v>
                </c:pt>
                <c:pt idx="1012">
                  <c:v>2126.65</c:v>
                </c:pt>
                <c:pt idx="1013">
                  <c:v>2126.63</c:v>
                </c:pt>
                <c:pt idx="1014">
                  <c:v>2126.59</c:v>
                </c:pt>
                <c:pt idx="1015">
                  <c:v>2126.5500000000002</c:v>
                </c:pt>
                <c:pt idx="1016">
                  <c:v>2126.5300000000002</c:v>
                </c:pt>
                <c:pt idx="1017">
                  <c:v>2126.5100000000002</c:v>
                </c:pt>
                <c:pt idx="1018">
                  <c:v>2126.5500000000002</c:v>
                </c:pt>
                <c:pt idx="1019">
                  <c:v>2126.5500000000002</c:v>
                </c:pt>
                <c:pt idx="1020">
                  <c:v>2126.5500000000002</c:v>
                </c:pt>
                <c:pt idx="1021">
                  <c:v>2126.5300000000002</c:v>
                </c:pt>
                <c:pt idx="1022">
                  <c:v>2126.5</c:v>
                </c:pt>
                <c:pt idx="1023">
                  <c:v>2126.46</c:v>
                </c:pt>
                <c:pt idx="1024">
                  <c:v>2126.42</c:v>
                </c:pt>
                <c:pt idx="1025">
                  <c:v>2126.4</c:v>
                </c:pt>
                <c:pt idx="1026">
                  <c:v>2126.36</c:v>
                </c:pt>
                <c:pt idx="1027">
                  <c:v>2126.31</c:v>
                </c:pt>
                <c:pt idx="1028">
                  <c:v>2126.27</c:v>
                </c:pt>
                <c:pt idx="1029">
                  <c:v>2126.2199999999998</c:v>
                </c:pt>
                <c:pt idx="1030">
                  <c:v>2126.17</c:v>
                </c:pt>
                <c:pt idx="1031">
                  <c:v>2126.11</c:v>
                </c:pt>
                <c:pt idx="1032">
                  <c:v>2126.15</c:v>
                </c:pt>
                <c:pt idx="1033">
                  <c:v>2126.16</c:v>
                </c:pt>
                <c:pt idx="1034">
                  <c:v>2126.12</c:v>
                </c:pt>
                <c:pt idx="1035">
                  <c:v>2126.0500000000002</c:v>
                </c:pt>
                <c:pt idx="1036">
                  <c:v>2125.9499999999998</c:v>
                </c:pt>
                <c:pt idx="1037">
                  <c:v>2125.86</c:v>
                </c:pt>
                <c:pt idx="1038">
                  <c:v>2125.7600000000002</c:v>
                </c:pt>
                <c:pt idx="1039">
                  <c:v>2125.66</c:v>
                </c:pt>
                <c:pt idx="1040">
                  <c:v>2125.5500000000002</c:v>
                </c:pt>
                <c:pt idx="1041">
                  <c:v>2125.4499999999998</c:v>
                </c:pt>
                <c:pt idx="1042">
                  <c:v>2125.36</c:v>
                </c:pt>
                <c:pt idx="1043">
                  <c:v>2125.23</c:v>
                </c:pt>
                <c:pt idx="1044">
                  <c:v>2125.13</c:v>
                </c:pt>
                <c:pt idx="1045">
                  <c:v>2125.0100000000002</c:v>
                </c:pt>
                <c:pt idx="1046">
                  <c:v>2124.94</c:v>
                </c:pt>
                <c:pt idx="1047">
                  <c:v>2124.84</c:v>
                </c:pt>
                <c:pt idx="1048">
                  <c:v>2124.7199999999998</c:v>
                </c:pt>
                <c:pt idx="1049">
                  <c:v>2124.61</c:v>
                </c:pt>
                <c:pt idx="1050">
                  <c:v>2124.52</c:v>
                </c:pt>
                <c:pt idx="1051">
                  <c:v>2124.46</c:v>
                </c:pt>
                <c:pt idx="1052">
                  <c:v>2124.37</c:v>
                </c:pt>
                <c:pt idx="1053">
                  <c:v>2124.41</c:v>
                </c:pt>
                <c:pt idx="1054">
                  <c:v>2124.63</c:v>
                </c:pt>
                <c:pt idx="1055">
                  <c:v>2125.02</c:v>
                </c:pt>
                <c:pt idx="1056">
                  <c:v>2125.31</c:v>
                </c:pt>
                <c:pt idx="1057">
                  <c:v>2125.4899999999998</c:v>
                </c:pt>
                <c:pt idx="1058">
                  <c:v>2125.62</c:v>
                </c:pt>
                <c:pt idx="1059">
                  <c:v>2125.77</c:v>
                </c:pt>
                <c:pt idx="1060">
                  <c:v>2125.85</c:v>
                </c:pt>
                <c:pt idx="1061">
                  <c:v>2125.86</c:v>
                </c:pt>
                <c:pt idx="1062">
                  <c:v>2125.87</c:v>
                </c:pt>
                <c:pt idx="1063">
                  <c:v>2125.6799999999998</c:v>
                </c:pt>
                <c:pt idx="1064">
                  <c:v>2125.4899999999998</c:v>
                </c:pt>
                <c:pt idx="1065">
                  <c:v>2125.41</c:v>
                </c:pt>
                <c:pt idx="1066">
                  <c:v>2125.52</c:v>
                </c:pt>
                <c:pt idx="1067">
                  <c:v>2125.75</c:v>
                </c:pt>
                <c:pt idx="1068">
                  <c:v>2125.9299999999998</c:v>
                </c:pt>
                <c:pt idx="1069">
                  <c:v>2126.13</c:v>
                </c:pt>
                <c:pt idx="1070">
                  <c:v>2126.37</c:v>
                </c:pt>
                <c:pt idx="1071">
                  <c:v>2126.5700000000002</c:v>
                </c:pt>
                <c:pt idx="1072">
                  <c:v>2126.64</c:v>
                </c:pt>
                <c:pt idx="1073">
                  <c:v>2126.6</c:v>
                </c:pt>
                <c:pt idx="1074">
                  <c:v>2126.46</c:v>
                </c:pt>
                <c:pt idx="1075">
                  <c:v>2126.29</c:v>
                </c:pt>
                <c:pt idx="1076">
                  <c:v>2126.1</c:v>
                </c:pt>
                <c:pt idx="1077">
                  <c:v>2125.88</c:v>
                </c:pt>
                <c:pt idx="1078">
                  <c:v>2125.64</c:v>
                </c:pt>
                <c:pt idx="1079">
                  <c:v>2125.37</c:v>
                </c:pt>
                <c:pt idx="1080">
                  <c:v>2125.11</c:v>
                </c:pt>
                <c:pt idx="1081">
                  <c:v>2124.87</c:v>
                </c:pt>
                <c:pt idx="1082">
                  <c:v>2124.64</c:v>
                </c:pt>
                <c:pt idx="1083">
                  <c:v>2124.4299999999998</c:v>
                </c:pt>
                <c:pt idx="1084">
                  <c:v>2124.1999999999998</c:v>
                </c:pt>
                <c:pt idx="1085">
                  <c:v>2124.0100000000002</c:v>
                </c:pt>
                <c:pt idx="1086">
                  <c:v>2123.85</c:v>
                </c:pt>
                <c:pt idx="1087">
                  <c:v>2123.73</c:v>
                </c:pt>
                <c:pt idx="1088">
                  <c:v>2123.58</c:v>
                </c:pt>
                <c:pt idx="1089">
                  <c:v>2123.4299999999998</c:v>
                </c:pt>
                <c:pt idx="1090">
                  <c:v>2123.29</c:v>
                </c:pt>
                <c:pt idx="1091">
                  <c:v>2123.1799999999998</c:v>
                </c:pt>
                <c:pt idx="1092">
                  <c:v>2123.06</c:v>
                </c:pt>
                <c:pt idx="1093">
                  <c:v>2122.94</c:v>
                </c:pt>
                <c:pt idx="1094">
                  <c:v>2122.83</c:v>
                </c:pt>
                <c:pt idx="1095">
                  <c:v>2122.7199999999998</c:v>
                </c:pt>
                <c:pt idx="1096">
                  <c:v>2122.61</c:v>
                </c:pt>
                <c:pt idx="1097">
                  <c:v>2122.52</c:v>
                </c:pt>
                <c:pt idx="1098">
                  <c:v>2122.41</c:v>
                </c:pt>
                <c:pt idx="1099">
                  <c:v>2122.29</c:v>
                </c:pt>
                <c:pt idx="1100">
                  <c:v>2122.25</c:v>
                </c:pt>
                <c:pt idx="1101">
                  <c:v>2122.1999999999998</c:v>
                </c:pt>
                <c:pt idx="1102">
                  <c:v>2122.2199999999998</c:v>
                </c:pt>
                <c:pt idx="1103">
                  <c:v>2122.21</c:v>
                </c:pt>
                <c:pt idx="1104">
                  <c:v>2122.2199999999998</c:v>
                </c:pt>
                <c:pt idx="1105">
                  <c:v>2122.27</c:v>
                </c:pt>
                <c:pt idx="1106">
                  <c:v>2122.3200000000002</c:v>
                </c:pt>
                <c:pt idx="1107">
                  <c:v>2122.29</c:v>
                </c:pt>
                <c:pt idx="1108">
                  <c:v>2122.25</c:v>
                </c:pt>
                <c:pt idx="1109">
                  <c:v>2122.23</c:v>
                </c:pt>
                <c:pt idx="1110">
                  <c:v>2122.19</c:v>
                </c:pt>
                <c:pt idx="1111">
                  <c:v>2122.15</c:v>
                </c:pt>
                <c:pt idx="1112">
                  <c:v>2122.1</c:v>
                </c:pt>
                <c:pt idx="1113">
                  <c:v>2122.06</c:v>
                </c:pt>
                <c:pt idx="1114">
                  <c:v>2122.02</c:v>
                </c:pt>
                <c:pt idx="1115">
                  <c:v>2121.9699999999998</c:v>
                </c:pt>
                <c:pt idx="1116">
                  <c:v>2121.92</c:v>
                </c:pt>
                <c:pt idx="1117">
                  <c:v>2121.85</c:v>
                </c:pt>
                <c:pt idx="1118">
                  <c:v>2121.85</c:v>
                </c:pt>
                <c:pt idx="1119">
                  <c:v>2121.84</c:v>
                </c:pt>
                <c:pt idx="1120">
                  <c:v>2121.91</c:v>
                </c:pt>
                <c:pt idx="1121">
                  <c:v>2122.0700000000002</c:v>
                </c:pt>
                <c:pt idx="1122">
                  <c:v>2122.23</c:v>
                </c:pt>
                <c:pt idx="1123">
                  <c:v>2122.33</c:v>
                </c:pt>
                <c:pt idx="1124">
                  <c:v>2122.42</c:v>
                </c:pt>
                <c:pt idx="1125">
                  <c:v>2122.4499999999998</c:v>
                </c:pt>
                <c:pt idx="1126">
                  <c:v>2122.5</c:v>
                </c:pt>
                <c:pt idx="1127">
                  <c:v>2122.6</c:v>
                </c:pt>
                <c:pt idx="1128">
                  <c:v>2122.66</c:v>
                </c:pt>
                <c:pt idx="1129">
                  <c:v>2122.7399999999998</c:v>
                </c:pt>
                <c:pt idx="1130">
                  <c:v>2122.7800000000002</c:v>
                </c:pt>
                <c:pt idx="1131">
                  <c:v>2122.8200000000002</c:v>
                </c:pt>
                <c:pt idx="1132">
                  <c:v>2122.85</c:v>
                </c:pt>
                <c:pt idx="1133">
                  <c:v>2122.9</c:v>
                </c:pt>
                <c:pt idx="1134">
                  <c:v>2122.9299999999998</c:v>
                </c:pt>
                <c:pt idx="1135">
                  <c:v>2122.94</c:v>
                </c:pt>
                <c:pt idx="1136">
                  <c:v>2122.92</c:v>
                </c:pt>
                <c:pt idx="1137">
                  <c:v>2122.9</c:v>
                </c:pt>
                <c:pt idx="1138">
                  <c:v>2122.86</c:v>
                </c:pt>
                <c:pt idx="1139">
                  <c:v>2122.8200000000002</c:v>
                </c:pt>
                <c:pt idx="1140">
                  <c:v>2122.8000000000002</c:v>
                </c:pt>
                <c:pt idx="1141">
                  <c:v>2122.7600000000002</c:v>
                </c:pt>
                <c:pt idx="1142">
                  <c:v>2122.7600000000002</c:v>
                </c:pt>
                <c:pt idx="1143">
                  <c:v>2122.75</c:v>
                </c:pt>
                <c:pt idx="1144">
                  <c:v>2122.75</c:v>
                </c:pt>
                <c:pt idx="1145">
                  <c:v>2122.7399999999998</c:v>
                </c:pt>
                <c:pt idx="1146">
                  <c:v>2122.73</c:v>
                </c:pt>
                <c:pt idx="1147">
                  <c:v>2122.71</c:v>
                </c:pt>
                <c:pt idx="1148">
                  <c:v>2122.7399999999998</c:v>
                </c:pt>
                <c:pt idx="1149">
                  <c:v>2122.71</c:v>
                </c:pt>
                <c:pt idx="1150">
                  <c:v>2122.67</c:v>
                </c:pt>
                <c:pt idx="1151">
                  <c:v>2122.66</c:v>
                </c:pt>
                <c:pt idx="1152">
                  <c:v>2122.6</c:v>
                </c:pt>
                <c:pt idx="1153">
                  <c:v>2122.54</c:v>
                </c:pt>
                <c:pt idx="1154">
                  <c:v>2122.5100000000002</c:v>
                </c:pt>
                <c:pt idx="1155">
                  <c:v>2122.5500000000002</c:v>
                </c:pt>
                <c:pt idx="1156">
                  <c:v>2122.66</c:v>
                </c:pt>
                <c:pt idx="1157">
                  <c:v>2122.75</c:v>
                </c:pt>
                <c:pt idx="1158">
                  <c:v>2122.91</c:v>
                </c:pt>
                <c:pt idx="1159">
                  <c:v>2123.0100000000002</c:v>
                </c:pt>
                <c:pt idx="1160">
                  <c:v>2123.13</c:v>
                </c:pt>
                <c:pt idx="1161">
                  <c:v>2123.27</c:v>
                </c:pt>
                <c:pt idx="1162">
                  <c:v>2123.37</c:v>
                </c:pt>
                <c:pt idx="1163">
                  <c:v>2123.42</c:v>
                </c:pt>
                <c:pt idx="1164">
                  <c:v>2123.4499999999998</c:v>
                </c:pt>
                <c:pt idx="1165">
                  <c:v>2123.46</c:v>
                </c:pt>
                <c:pt idx="1166">
                  <c:v>2123.4899999999998</c:v>
                </c:pt>
                <c:pt idx="1167">
                  <c:v>2123.58</c:v>
                </c:pt>
                <c:pt idx="1168">
                  <c:v>2123.79</c:v>
                </c:pt>
                <c:pt idx="1169">
                  <c:v>2124.15</c:v>
                </c:pt>
                <c:pt idx="1170">
                  <c:v>2124.56</c:v>
                </c:pt>
                <c:pt idx="1171">
                  <c:v>2125.02</c:v>
                </c:pt>
                <c:pt idx="1172">
                  <c:v>2125.29</c:v>
                </c:pt>
                <c:pt idx="1173">
                  <c:v>2125.4299999999998</c:v>
                </c:pt>
                <c:pt idx="1174">
                  <c:v>2125.58</c:v>
                </c:pt>
                <c:pt idx="1175">
                  <c:v>2125.73</c:v>
                </c:pt>
                <c:pt idx="1176">
                  <c:v>2125.83</c:v>
                </c:pt>
                <c:pt idx="1177">
                  <c:v>2125.85</c:v>
                </c:pt>
                <c:pt idx="1178">
                  <c:v>2125.8000000000002</c:v>
                </c:pt>
                <c:pt idx="1179">
                  <c:v>2125.69</c:v>
                </c:pt>
                <c:pt idx="1180">
                  <c:v>2125.56</c:v>
                </c:pt>
                <c:pt idx="1181">
                  <c:v>2125.42</c:v>
                </c:pt>
                <c:pt idx="1182">
                  <c:v>2125.2800000000002</c:v>
                </c:pt>
                <c:pt idx="1183">
                  <c:v>2125.1799999999998</c:v>
                </c:pt>
                <c:pt idx="1184">
                  <c:v>2125.12</c:v>
                </c:pt>
                <c:pt idx="1185">
                  <c:v>2125.14</c:v>
                </c:pt>
                <c:pt idx="1186">
                  <c:v>2125.29</c:v>
                </c:pt>
                <c:pt idx="1187">
                  <c:v>2125.56</c:v>
                </c:pt>
                <c:pt idx="1188">
                  <c:v>2125.87</c:v>
                </c:pt>
                <c:pt idx="1189">
                  <c:v>2126.2199999999998</c:v>
                </c:pt>
                <c:pt idx="1190">
                  <c:v>2126.5700000000002</c:v>
                </c:pt>
                <c:pt idx="1191">
                  <c:v>2127.11</c:v>
                </c:pt>
                <c:pt idx="1192">
                  <c:v>2127.73</c:v>
                </c:pt>
                <c:pt idx="1193">
                  <c:v>2128.21</c:v>
                </c:pt>
                <c:pt idx="1194">
                  <c:v>2128.44</c:v>
                </c:pt>
                <c:pt idx="1195">
                  <c:v>2128.48</c:v>
                </c:pt>
                <c:pt idx="1196">
                  <c:v>2128.39</c:v>
                </c:pt>
                <c:pt idx="1197">
                  <c:v>2128.2800000000002</c:v>
                </c:pt>
                <c:pt idx="1198">
                  <c:v>2128.16</c:v>
                </c:pt>
                <c:pt idx="1199">
                  <c:v>2127.98</c:v>
                </c:pt>
                <c:pt idx="1200">
                  <c:v>2127.75</c:v>
                </c:pt>
                <c:pt idx="1201">
                  <c:v>2127.58</c:v>
                </c:pt>
                <c:pt idx="1202">
                  <c:v>2127.5</c:v>
                </c:pt>
                <c:pt idx="1203">
                  <c:v>2127.37</c:v>
                </c:pt>
                <c:pt idx="1204">
                  <c:v>2127.29</c:v>
                </c:pt>
                <c:pt idx="1205">
                  <c:v>2127.17</c:v>
                </c:pt>
                <c:pt idx="1206">
                  <c:v>2127.1799999999998</c:v>
                </c:pt>
                <c:pt idx="1207">
                  <c:v>2127.2800000000002</c:v>
                </c:pt>
                <c:pt idx="1208">
                  <c:v>2127.31</c:v>
                </c:pt>
                <c:pt idx="1209">
                  <c:v>2127.29</c:v>
                </c:pt>
                <c:pt idx="1210">
                  <c:v>2127.2399999999998</c:v>
                </c:pt>
                <c:pt idx="1211">
                  <c:v>2127.12</c:v>
                </c:pt>
                <c:pt idx="1212">
                  <c:v>2127.02</c:v>
                </c:pt>
                <c:pt idx="1213">
                  <c:v>2127.02</c:v>
                </c:pt>
                <c:pt idx="1214">
                  <c:v>2127.0700000000002</c:v>
                </c:pt>
                <c:pt idx="1215">
                  <c:v>2127.14</c:v>
                </c:pt>
                <c:pt idx="1216">
                  <c:v>2127.12</c:v>
                </c:pt>
                <c:pt idx="1217">
                  <c:v>2127.02</c:v>
                </c:pt>
                <c:pt idx="1218">
                  <c:v>2126.87</c:v>
                </c:pt>
                <c:pt idx="1219">
                  <c:v>2126.7199999999998</c:v>
                </c:pt>
                <c:pt idx="1220">
                  <c:v>2126.62</c:v>
                </c:pt>
                <c:pt idx="1221">
                  <c:v>2126.61</c:v>
                </c:pt>
                <c:pt idx="1222">
                  <c:v>2126.67</c:v>
                </c:pt>
                <c:pt idx="1223">
                  <c:v>2126.86</c:v>
                </c:pt>
                <c:pt idx="1224">
                  <c:v>2127.09</c:v>
                </c:pt>
                <c:pt idx="1225">
                  <c:v>2127.33</c:v>
                </c:pt>
                <c:pt idx="1226">
                  <c:v>2127.5500000000002</c:v>
                </c:pt>
                <c:pt idx="1227">
                  <c:v>2127.7399999999998</c:v>
                </c:pt>
                <c:pt idx="1228">
                  <c:v>2127.9499999999998</c:v>
                </c:pt>
                <c:pt idx="1229">
                  <c:v>2128.06</c:v>
                </c:pt>
                <c:pt idx="1230">
                  <c:v>2128.0500000000002</c:v>
                </c:pt>
                <c:pt idx="1231">
                  <c:v>2127.91</c:v>
                </c:pt>
                <c:pt idx="1232">
                  <c:v>2127.7399999999998</c:v>
                </c:pt>
                <c:pt idx="1233">
                  <c:v>2127.65</c:v>
                </c:pt>
                <c:pt idx="1234">
                  <c:v>2127.61</c:v>
                </c:pt>
                <c:pt idx="1235">
                  <c:v>2127.5300000000002</c:v>
                </c:pt>
                <c:pt idx="1236">
                  <c:v>2127.5100000000002</c:v>
                </c:pt>
                <c:pt idx="1237">
                  <c:v>2127.54</c:v>
                </c:pt>
                <c:pt idx="1238">
                  <c:v>2127.5700000000002</c:v>
                </c:pt>
                <c:pt idx="1239">
                  <c:v>2127.59</c:v>
                </c:pt>
                <c:pt idx="1240">
                  <c:v>2127.63</c:v>
                </c:pt>
                <c:pt idx="1241">
                  <c:v>2127.69</c:v>
                </c:pt>
                <c:pt idx="1242">
                  <c:v>2127.73</c:v>
                </c:pt>
                <c:pt idx="1243">
                  <c:v>2127.7800000000002</c:v>
                </c:pt>
                <c:pt idx="1244">
                  <c:v>2127.85</c:v>
                </c:pt>
                <c:pt idx="1245">
                  <c:v>2127.89</c:v>
                </c:pt>
                <c:pt idx="1246">
                  <c:v>2127.89</c:v>
                </c:pt>
                <c:pt idx="1247">
                  <c:v>2127.88</c:v>
                </c:pt>
                <c:pt idx="1248">
                  <c:v>2127.86</c:v>
                </c:pt>
                <c:pt idx="1249">
                  <c:v>2127.84</c:v>
                </c:pt>
                <c:pt idx="1250">
                  <c:v>2127.87</c:v>
                </c:pt>
                <c:pt idx="1251">
                  <c:v>2127.9</c:v>
                </c:pt>
                <c:pt idx="1252">
                  <c:v>2127.9299999999998</c:v>
                </c:pt>
                <c:pt idx="1253">
                  <c:v>2127.94</c:v>
                </c:pt>
                <c:pt idx="1254">
                  <c:v>2127.9499999999998</c:v>
                </c:pt>
                <c:pt idx="1255">
                  <c:v>2127.9299999999998</c:v>
                </c:pt>
                <c:pt idx="1256">
                  <c:v>2127.89</c:v>
                </c:pt>
                <c:pt idx="1257">
                  <c:v>2127.87</c:v>
                </c:pt>
                <c:pt idx="1258">
                  <c:v>2127.86</c:v>
                </c:pt>
                <c:pt idx="1259">
                  <c:v>2127.83</c:v>
                </c:pt>
                <c:pt idx="1260">
                  <c:v>2127.84</c:v>
                </c:pt>
                <c:pt idx="1261">
                  <c:v>2127.83</c:v>
                </c:pt>
                <c:pt idx="1262">
                  <c:v>2127.8000000000002</c:v>
                </c:pt>
                <c:pt idx="1263">
                  <c:v>2127.8000000000002</c:v>
                </c:pt>
                <c:pt idx="1264">
                  <c:v>2127.81</c:v>
                </c:pt>
                <c:pt idx="1265">
                  <c:v>2127.86</c:v>
                </c:pt>
                <c:pt idx="1266">
                  <c:v>2127.91</c:v>
                </c:pt>
                <c:pt idx="1267">
                  <c:v>2127.88</c:v>
                </c:pt>
                <c:pt idx="1268">
                  <c:v>2127.85</c:v>
                </c:pt>
                <c:pt idx="1269">
                  <c:v>2127.85</c:v>
                </c:pt>
                <c:pt idx="1270">
                  <c:v>2127.86</c:v>
                </c:pt>
                <c:pt idx="1271">
                  <c:v>2127.87</c:v>
                </c:pt>
                <c:pt idx="1272">
                  <c:v>2127.87</c:v>
                </c:pt>
                <c:pt idx="1273">
                  <c:v>2127.84</c:v>
                </c:pt>
                <c:pt idx="1274">
                  <c:v>2127.86</c:v>
                </c:pt>
                <c:pt idx="1275">
                  <c:v>2127.86</c:v>
                </c:pt>
                <c:pt idx="1276">
                  <c:v>2127.89</c:v>
                </c:pt>
                <c:pt idx="1277">
                  <c:v>2127.9</c:v>
                </c:pt>
                <c:pt idx="1278">
                  <c:v>2127.92</c:v>
                </c:pt>
                <c:pt idx="1279">
                  <c:v>2127.92</c:v>
                </c:pt>
                <c:pt idx="1280">
                  <c:v>2127.9</c:v>
                </c:pt>
                <c:pt idx="1281">
                  <c:v>2127.86</c:v>
                </c:pt>
                <c:pt idx="1282">
                  <c:v>2127.83</c:v>
                </c:pt>
                <c:pt idx="1283">
                  <c:v>2127.84</c:v>
                </c:pt>
                <c:pt idx="1284">
                  <c:v>2127.86</c:v>
                </c:pt>
                <c:pt idx="1285">
                  <c:v>2127.87</c:v>
                </c:pt>
                <c:pt idx="1286">
                  <c:v>2127.89</c:v>
                </c:pt>
                <c:pt idx="1287">
                  <c:v>2127.91</c:v>
                </c:pt>
                <c:pt idx="1288">
                  <c:v>2127.88</c:v>
                </c:pt>
                <c:pt idx="1289">
                  <c:v>2127.89</c:v>
                </c:pt>
                <c:pt idx="1290">
                  <c:v>2127.89</c:v>
                </c:pt>
                <c:pt idx="1291">
                  <c:v>2127.88</c:v>
                </c:pt>
                <c:pt idx="1292">
                  <c:v>2127.87</c:v>
                </c:pt>
                <c:pt idx="1293">
                  <c:v>2127.92</c:v>
                </c:pt>
                <c:pt idx="1294">
                  <c:v>2127.9499999999998</c:v>
                </c:pt>
                <c:pt idx="1295">
                  <c:v>2127.9499999999998</c:v>
                </c:pt>
                <c:pt idx="1296">
                  <c:v>2127.96</c:v>
                </c:pt>
                <c:pt idx="1297">
                  <c:v>2127.9699999999998</c:v>
                </c:pt>
                <c:pt idx="1298">
                  <c:v>2127.96</c:v>
                </c:pt>
                <c:pt idx="1299">
                  <c:v>2127.9499999999998</c:v>
                </c:pt>
                <c:pt idx="1300">
                  <c:v>2127.96</c:v>
                </c:pt>
                <c:pt idx="1301">
                  <c:v>2127.96</c:v>
                </c:pt>
                <c:pt idx="1302">
                  <c:v>2127.9699999999998</c:v>
                </c:pt>
                <c:pt idx="1303">
                  <c:v>2127.96</c:v>
                </c:pt>
                <c:pt idx="1304">
                  <c:v>2127.9299999999998</c:v>
                </c:pt>
                <c:pt idx="1305">
                  <c:v>2127.94</c:v>
                </c:pt>
                <c:pt idx="1306">
                  <c:v>2127.94</c:v>
                </c:pt>
                <c:pt idx="1307">
                  <c:v>2127.9299999999998</c:v>
                </c:pt>
                <c:pt idx="1308">
                  <c:v>2127.98</c:v>
                </c:pt>
                <c:pt idx="1309">
                  <c:v>2128.06</c:v>
                </c:pt>
                <c:pt idx="1310">
                  <c:v>2128.0100000000002</c:v>
                </c:pt>
                <c:pt idx="1311">
                  <c:v>2127.98</c:v>
                </c:pt>
                <c:pt idx="1312">
                  <c:v>2127.9699999999998</c:v>
                </c:pt>
                <c:pt idx="1313">
                  <c:v>2127.9499999999998</c:v>
                </c:pt>
                <c:pt idx="1314">
                  <c:v>2127.9299999999998</c:v>
                </c:pt>
                <c:pt idx="1315">
                  <c:v>2127.9299999999998</c:v>
                </c:pt>
                <c:pt idx="1316">
                  <c:v>2127.89</c:v>
                </c:pt>
                <c:pt idx="1317">
                  <c:v>2127.9299999999998</c:v>
                </c:pt>
                <c:pt idx="1318">
                  <c:v>2127.9299999999998</c:v>
                </c:pt>
                <c:pt idx="1319">
                  <c:v>2127.94</c:v>
                </c:pt>
                <c:pt idx="1320">
                  <c:v>2127.96</c:v>
                </c:pt>
                <c:pt idx="1321">
                  <c:v>2127.94</c:v>
                </c:pt>
                <c:pt idx="1322">
                  <c:v>2127.94</c:v>
                </c:pt>
                <c:pt idx="1323">
                  <c:v>2127.94</c:v>
                </c:pt>
                <c:pt idx="1324">
                  <c:v>2127.9299999999998</c:v>
                </c:pt>
                <c:pt idx="1325">
                  <c:v>2127.92</c:v>
                </c:pt>
                <c:pt idx="1326">
                  <c:v>2127.9</c:v>
                </c:pt>
                <c:pt idx="1327">
                  <c:v>2127.88</c:v>
                </c:pt>
                <c:pt idx="1328">
                  <c:v>2127.84</c:v>
                </c:pt>
                <c:pt idx="1329">
                  <c:v>2127.84</c:v>
                </c:pt>
                <c:pt idx="1330">
                  <c:v>2127.85</c:v>
                </c:pt>
                <c:pt idx="1331">
                  <c:v>2127.81</c:v>
                </c:pt>
                <c:pt idx="1332">
                  <c:v>2127.83</c:v>
                </c:pt>
                <c:pt idx="1333">
                  <c:v>2127.85</c:v>
                </c:pt>
                <c:pt idx="1334">
                  <c:v>2127.83</c:v>
                </c:pt>
                <c:pt idx="1335">
                  <c:v>2127.83</c:v>
                </c:pt>
                <c:pt idx="1336">
                  <c:v>2127.83</c:v>
                </c:pt>
                <c:pt idx="1337">
                  <c:v>2127.85</c:v>
                </c:pt>
                <c:pt idx="1338">
                  <c:v>2127.8000000000002</c:v>
                </c:pt>
                <c:pt idx="1339">
                  <c:v>2127.81</c:v>
                </c:pt>
                <c:pt idx="1340">
                  <c:v>2127.8000000000002</c:v>
                </c:pt>
                <c:pt idx="1341">
                  <c:v>2127.7800000000002</c:v>
                </c:pt>
                <c:pt idx="1342">
                  <c:v>2127.7800000000002</c:v>
                </c:pt>
                <c:pt idx="1343">
                  <c:v>2127.79</c:v>
                </c:pt>
                <c:pt idx="1344">
                  <c:v>2127.7800000000002</c:v>
                </c:pt>
                <c:pt idx="1345">
                  <c:v>2127.7199999999998</c:v>
                </c:pt>
                <c:pt idx="1346">
                  <c:v>2127.6999999999998</c:v>
                </c:pt>
                <c:pt idx="1347">
                  <c:v>2127.67</c:v>
                </c:pt>
                <c:pt idx="1348">
                  <c:v>2127.62</c:v>
                </c:pt>
                <c:pt idx="1349">
                  <c:v>2127.59</c:v>
                </c:pt>
                <c:pt idx="1350">
                  <c:v>2127.5700000000002</c:v>
                </c:pt>
                <c:pt idx="1351">
                  <c:v>2127.5300000000002</c:v>
                </c:pt>
                <c:pt idx="1352">
                  <c:v>2127.48</c:v>
                </c:pt>
                <c:pt idx="1353">
                  <c:v>2127.4499999999998</c:v>
                </c:pt>
                <c:pt idx="1354">
                  <c:v>2127.42</c:v>
                </c:pt>
                <c:pt idx="1355">
                  <c:v>2127.39</c:v>
                </c:pt>
                <c:pt idx="1356">
                  <c:v>2127.38</c:v>
                </c:pt>
                <c:pt idx="1357">
                  <c:v>2127.33</c:v>
                </c:pt>
                <c:pt idx="1358">
                  <c:v>2127.3000000000002</c:v>
                </c:pt>
                <c:pt idx="1359">
                  <c:v>2127.27</c:v>
                </c:pt>
                <c:pt idx="1360">
                  <c:v>2127.25</c:v>
                </c:pt>
                <c:pt idx="1361">
                  <c:v>2127.2199999999998</c:v>
                </c:pt>
                <c:pt idx="1362">
                  <c:v>2127.1999999999998</c:v>
                </c:pt>
                <c:pt idx="1363">
                  <c:v>2127.1799999999998</c:v>
                </c:pt>
                <c:pt idx="1364">
                  <c:v>2127.17</c:v>
                </c:pt>
                <c:pt idx="1365">
                  <c:v>2127.1799999999998</c:v>
                </c:pt>
                <c:pt idx="1366">
                  <c:v>2127.2199999999998</c:v>
                </c:pt>
                <c:pt idx="1367">
                  <c:v>2127.2800000000002</c:v>
                </c:pt>
                <c:pt idx="1368">
                  <c:v>2127.33</c:v>
                </c:pt>
                <c:pt idx="1369">
                  <c:v>2127.38</c:v>
                </c:pt>
                <c:pt idx="1370">
                  <c:v>2127.37</c:v>
                </c:pt>
                <c:pt idx="1371">
                  <c:v>2127.38</c:v>
                </c:pt>
                <c:pt idx="1372">
                  <c:v>2127.41</c:v>
                </c:pt>
                <c:pt idx="1373">
                  <c:v>2127.39</c:v>
                </c:pt>
                <c:pt idx="1374">
                  <c:v>2127.37</c:v>
                </c:pt>
                <c:pt idx="1375">
                  <c:v>2127.37</c:v>
                </c:pt>
                <c:pt idx="1376">
                  <c:v>2127.38</c:v>
                </c:pt>
                <c:pt idx="1377">
                  <c:v>2127.33</c:v>
                </c:pt>
                <c:pt idx="1378">
                  <c:v>2127.25</c:v>
                </c:pt>
                <c:pt idx="1379">
                  <c:v>2127.16</c:v>
                </c:pt>
                <c:pt idx="1380">
                  <c:v>2127.06</c:v>
                </c:pt>
                <c:pt idx="1381">
                  <c:v>2126.98</c:v>
                </c:pt>
                <c:pt idx="1382">
                  <c:v>2126.89</c:v>
                </c:pt>
                <c:pt idx="1383">
                  <c:v>2126.8000000000002</c:v>
                </c:pt>
                <c:pt idx="1384">
                  <c:v>2126.69</c:v>
                </c:pt>
                <c:pt idx="1385">
                  <c:v>2126.61</c:v>
                </c:pt>
                <c:pt idx="1386">
                  <c:v>2126.52</c:v>
                </c:pt>
                <c:pt idx="1387">
                  <c:v>2126.4299999999998</c:v>
                </c:pt>
                <c:pt idx="1388">
                  <c:v>2126.33</c:v>
                </c:pt>
                <c:pt idx="1389">
                  <c:v>2126.23</c:v>
                </c:pt>
                <c:pt idx="1390">
                  <c:v>2126.14</c:v>
                </c:pt>
                <c:pt idx="1391">
                  <c:v>2126.04</c:v>
                </c:pt>
                <c:pt idx="1392">
                  <c:v>2125.9499999999998</c:v>
                </c:pt>
                <c:pt idx="1393">
                  <c:v>2125.85</c:v>
                </c:pt>
                <c:pt idx="1394">
                  <c:v>2125.79</c:v>
                </c:pt>
                <c:pt idx="1395">
                  <c:v>2125.6999999999998</c:v>
                </c:pt>
                <c:pt idx="1396">
                  <c:v>2125.66</c:v>
                </c:pt>
                <c:pt idx="1397">
                  <c:v>2125.6</c:v>
                </c:pt>
                <c:pt idx="1398">
                  <c:v>2125.5</c:v>
                </c:pt>
                <c:pt idx="1399">
                  <c:v>2125.4</c:v>
                </c:pt>
                <c:pt idx="1400">
                  <c:v>2125.29</c:v>
                </c:pt>
                <c:pt idx="1401">
                  <c:v>2125.23</c:v>
                </c:pt>
                <c:pt idx="1402">
                  <c:v>2125.15</c:v>
                </c:pt>
                <c:pt idx="1403">
                  <c:v>2125.0500000000002</c:v>
                </c:pt>
                <c:pt idx="1404">
                  <c:v>2124.98</c:v>
                </c:pt>
                <c:pt idx="1405">
                  <c:v>2124.87</c:v>
                </c:pt>
                <c:pt idx="1406">
                  <c:v>2124.88</c:v>
                </c:pt>
                <c:pt idx="1407">
                  <c:v>2124.9299999999998</c:v>
                </c:pt>
                <c:pt idx="1408">
                  <c:v>2124.94</c:v>
                </c:pt>
                <c:pt idx="1409">
                  <c:v>2124.9299999999998</c:v>
                </c:pt>
                <c:pt idx="1410">
                  <c:v>2124.9</c:v>
                </c:pt>
                <c:pt idx="1411">
                  <c:v>2124.88</c:v>
                </c:pt>
                <c:pt idx="1412">
                  <c:v>2124.83</c:v>
                </c:pt>
                <c:pt idx="1413">
                  <c:v>2124.8000000000002</c:v>
                </c:pt>
                <c:pt idx="1414">
                  <c:v>2124.8200000000002</c:v>
                </c:pt>
                <c:pt idx="1415">
                  <c:v>2124.83</c:v>
                </c:pt>
                <c:pt idx="1416">
                  <c:v>2124.81</c:v>
                </c:pt>
                <c:pt idx="1417">
                  <c:v>2124.79</c:v>
                </c:pt>
                <c:pt idx="1418">
                  <c:v>2124.77</c:v>
                </c:pt>
                <c:pt idx="1419">
                  <c:v>2124.88</c:v>
                </c:pt>
                <c:pt idx="1420">
                  <c:v>2124.9499999999998</c:v>
                </c:pt>
                <c:pt idx="1421">
                  <c:v>2124.9499999999998</c:v>
                </c:pt>
                <c:pt idx="1422">
                  <c:v>2124.9499999999998</c:v>
                </c:pt>
                <c:pt idx="1423">
                  <c:v>2124.92</c:v>
                </c:pt>
                <c:pt idx="1424">
                  <c:v>2124.89</c:v>
                </c:pt>
                <c:pt idx="1425">
                  <c:v>2124.86</c:v>
                </c:pt>
                <c:pt idx="1426">
                  <c:v>2124.81</c:v>
                </c:pt>
                <c:pt idx="1427">
                  <c:v>2124.77</c:v>
                </c:pt>
                <c:pt idx="1428">
                  <c:v>2124.6999999999998</c:v>
                </c:pt>
                <c:pt idx="1429">
                  <c:v>2124.66</c:v>
                </c:pt>
                <c:pt idx="1430">
                  <c:v>2124.73</c:v>
                </c:pt>
                <c:pt idx="1431">
                  <c:v>2124.9</c:v>
                </c:pt>
                <c:pt idx="1432">
                  <c:v>2125.0500000000002</c:v>
                </c:pt>
                <c:pt idx="1433">
                  <c:v>2125.1</c:v>
                </c:pt>
                <c:pt idx="1434">
                  <c:v>2125.0300000000002</c:v>
                </c:pt>
                <c:pt idx="1435">
                  <c:v>2124.89</c:v>
                </c:pt>
                <c:pt idx="1436">
                  <c:v>2124.7800000000002</c:v>
                </c:pt>
                <c:pt idx="1437">
                  <c:v>2124.59</c:v>
                </c:pt>
                <c:pt idx="1438">
                  <c:v>2124.44</c:v>
                </c:pt>
                <c:pt idx="1439">
                  <c:v>2124.3000000000002</c:v>
                </c:pt>
                <c:pt idx="1440">
                  <c:v>2124.16</c:v>
                </c:pt>
                <c:pt idx="1441">
                  <c:v>2124.0500000000002</c:v>
                </c:pt>
                <c:pt idx="1442">
                  <c:v>2123.92</c:v>
                </c:pt>
                <c:pt idx="1443">
                  <c:v>2123.79</c:v>
                </c:pt>
                <c:pt idx="1444">
                  <c:v>2123.63</c:v>
                </c:pt>
                <c:pt idx="1445">
                  <c:v>2123.48</c:v>
                </c:pt>
                <c:pt idx="1446">
                  <c:v>2123.33</c:v>
                </c:pt>
                <c:pt idx="1447">
                  <c:v>2123.16</c:v>
                </c:pt>
                <c:pt idx="1448">
                  <c:v>2123.0100000000002</c:v>
                </c:pt>
                <c:pt idx="1449">
                  <c:v>2122.88</c:v>
                </c:pt>
                <c:pt idx="1450">
                  <c:v>2122.73</c:v>
                </c:pt>
                <c:pt idx="1451">
                  <c:v>2122.59</c:v>
                </c:pt>
                <c:pt idx="1452">
                  <c:v>2122.5500000000002</c:v>
                </c:pt>
                <c:pt idx="1453">
                  <c:v>2122.4699999999998</c:v>
                </c:pt>
                <c:pt idx="1454">
                  <c:v>2122.39</c:v>
                </c:pt>
                <c:pt idx="1455">
                  <c:v>2122.31</c:v>
                </c:pt>
                <c:pt idx="1456">
                  <c:v>2122.2199999999998</c:v>
                </c:pt>
                <c:pt idx="1457">
                  <c:v>2122.13</c:v>
                </c:pt>
                <c:pt idx="1458">
                  <c:v>2122.0300000000002</c:v>
                </c:pt>
                <c:pt idx="1459">
                  <c:v>2121.96</c:v>
                </c:pt>
                <c:pt idx="1460">
                  <c:v>2121.87</c:v>
                </c:pt>
                <c:pt idx="1461">
                  <c:v>2121.8000000000002</c:v>
                </c:pt>
                <c:pt idx="1462">
                  <c:v>2121.7399999999998</c:v>
                </c:pt>
                <c:pt idx="1463">
                  <c:v>2121.69</c:v>
                </c:pt>
                <c:pt idx="1464">
                  <c:v>2121.65</c:v>
                </c:pt>
                <c:pt idx="1465">
                  <c:v>2121.59</c:v>
                </c:pt>
                <c:pt idx="1466">
                  <c:v>2121.5</c:v>
                </c:pt>
                <c:pt idx="1467">
                  <c:v>2121.46</c:v>
                </c:pt>
                <c:pt idx="1468">
                  <c:v>2121.4899999999998</c:v>
                </c:pt>
                <c:pt idx="1469">
                  <c:v>2121.52</c:v>
                </c:pt>
                <c:pt idx="1470">
                  <c:v>2121.56</c:v>
                </c:pt>
                <c:pt idx="1471">
                  <c:v>2121.67</c:v>
                </c:pt>
                <c:pt idx="1472">
                  <c:v>2121.87</c:v>
                </c:pt>
                <c:pt idx="1473">
                  <c:v>2122.0100000000002</c:v>
                </c:pt>
                <c:pt idx="1474">
                  <c:v>2122.17</c:v>
                </c:pt>
                <c:pt idx="1475">
                  <c:v>2122.27</c:v>
                </c:pt>
                <c:pt idx="1476">
                  <c:v>2122.31</c:v>
                </c:pt>
                <c:pt idx="1477">
                  <c:v>2122.31</c:v>
                </c:pt>
                <c:pt idx="1478">
                  <c:v>2122.31</c:v>
                </c:pt>
                <c:pt idx="1479">
                  <c:v>2122.2600000000002</c:v>
                </c:pt>
                <c:pt idx="1480">
                  <c:v>2122.23</c:v>
                </c:pt>
                <c:pt idx="1481">
                  <c:v>2122.17</c:v>
                </c:pt>
                <c:pt idx="1482">
                  <c:v>2122.12</c:v>
                </c:pt>
                <c:pt idx="1483">
                  <c:v>2122.09</c:v>
                </c:pt>
                <c:pt idx="1484">
                  <c:v>2122.02</c:v>
                </c:pt>
                <c:pt idx="1485">
                  <c:v>2121.96</c:v>
                </c:pt>
                <c:pt idx="1486">
                  <c:v>2121.9</c:v>
                </c:pt>
                <c:pt idx="1487">
                  <c:v>2121.84</c:v>
                </c:pt>
                <c:pt idx="1488">
                  <c:v>2121.81</c:v>
                </c:pt>
                <c:pt idx="1489">
                  <c:v>2121.7800000000002</c:v>
                </c:pt>
                <c:pt idx="1490">
                  <c:v>2121.75</c:v>
                </c:pt>
                <c:pt idx="1491">
                  <c:v>2121.6999999999998</c:v>
                </c:pt>
                <c:pt idx="1492">
                  <c:v>2121.64</c:v>
                </c:pt>
                <c:pt idx="1493">
                  <c:v>2121.59</c:v>
                </c:pt>
                <c:pt idx="1494">
                  <c:v>2121.5500000000002</c:v>
                </c:pt>
                <c:pt idx="1495">
                  <c:v>2121.4699999999998</c:v>
                </c:pt>
                <c:pt idx="1496">
                  <c:v>2121.39</c:v>
                </c:pt>
                <c:pt idx="1497">
                  <c:v>2121.29</c:v>
                </c:pt>
                <c:pt idx="1498">
                  <c:v>2121.23</c:v>
                </c:pt>
                <c:pt idx="1499">
                  <c:v>2121.17</c:v>
                </c:pt>
                <c:pt idx="1500">
                  <c:v>2121.16</c:v>
                </c:pt>
                <c:pt idx="1501">
                  <c:v>2121.15</c:v>
                </c:pt>
                <c:pt idx="1502">
                  <c:v>2121.12</c:v>
                </c:pt>
                <c:pt idx="1503">
                  <c:v>2121.15</c:v>
                </c:pt>
                <c:pt idx="1504">
                  <c:v>2121.33</c:v>
                </c:pt>
                <c:pt idx="1505">
                  <c:v>2121.54</c:v>
                </c:pt>
                <c:pt idx="1506">
                  <c:v>2121.7399999999998</c:v>
                </c:pt>
                <c:pt idx="1507">
                  <c:v>2121.9899999999998</c:v>
                </c:pt>
                <c:pt idx="1508">
                  <c:v>2122.29</c:v>
                </c:pt>
                <c:pt idx="1509">
                  <c:v>2122.59</c:v>
                </c:pt>
                <c:pt idx="1510">
                  <c:v>2122.88</c:v>
                </c:pt>
                <c:pt idx="1511">
                  <c:v>2123.0300000000002</c:v>
                </c:pt>
                <c:pt idx="1512">
                  <c:v>2123.06</c:v>
                </c:pt>
                <c:pt idx="1513">
                  <c:v>2123.0500000000002</c:v>
                </c:pt>
                <c:pt idx="1514">
                  <c:v>2123.0300000000002</c:v>
                </c:pt>
                <c:pt idx="1515">
                  <c:v>2122.9699999999998</c:v>
                </c:pt>
                <c:pt idx="1516">
                  <c:v>2122.9</c:v>
                </c:pt>
                <c:pt idx="1517">
                  <c:v>2122.79</c:v>
                </c:pt>
                <c:pt idx="1518">
                  <c:v>2122.7399999999998</c:v>
                </c:pt>
                <c:pt idx="1519">
                  <c:v>2122.62</c:v>
                </c:pt>
                <c:pt idx="1520">
                  <c:v>2122.5700000000002</c:v>
                </c:pt>
                <c:pt idx="1521">
                  <c:v>2122.5300000000002</c:v>
                </c:pt>
                <c:pt idx="1522">
                  <c:v>2122.5300000000002</c:v>
                </c:pt>
                <c:pt idx="1523">
                  <c:v>2122.7199999999998</c:v>
                </c:pt>
                <c:pt idx="1524">
                  <c:v>2123.25</c:v>
                </c:pt>
                <c:pt idx="1525">
                  <c:v>2124.4</c:v>
                </c:pt>
                <c:pt idx="1526">
                  <c:v>2125.58</c:v>
                </c:pt>
                <c:pt idx="1527">
                  <c:v>2126.36</c:v>
                </c:pt>
                <c:pt idx="1528">
                  <c:v>2127.11</c:v>
                </c:pt>
                <c:pt idx="1529">
                  <c:v>2128.8000000000002</c:v>
                </c:pt>
                <c:pt idx="1530">
                  <c:v>2130.1999999999998</c:v>
                </c:pt>
                <c:pt idx="1531">
                  <c:v>2130.79</c:v>
                </c:pt>
                <c:pt idx="1532">
                  <c:v>2130.75</c:v>
                </c:pt>
                <c:pt idx="1533">
                  <c:v>2130.5700000000002</c:v>
                </c:pt>
                <c:pt idx="1534">
                  <c:v>2130.27</c:v>
                </c:pt>
                <c:pt idx="1535">
                  <c:v>2129.9299999999998</c:v>
                </c:pt>
                <c:pt idx="1536">
                  <c:v>2129.67</c:v>
                </c:pt>
                <c:pt idx="1537">
                  <c:v>2129.44</c:v>
                </c:pt>
                <c:pt idx="1538">
                  <c:v>2129.19</c:v>
                </c:pt>
                <c:pt idx="1539">
                  <c:v>2128.88</c:v>
                </c:pt>
                <c:pt idx="1540">
                  <c:v>2128.54</c:v>
                </c:pt>
                <c:pt idx="1541">
                  <c:v>2128.17</c:v>
                </c:pt>
                <c:pt idx="1542">
                  <c:v>2127.79</c:v>
                </c:pt>
                <c:pt idx="1543">
                  <c:v>2127.4299999999998</c:v>
                </c:pt>
                <c:pt idx="1544">
                  <c:v>2127.11</c:v>
                </c:pt>
                <c:pt idx="1545">
                  <c:v>2126.83</c:v>
                </c:pt>
                <c:pt idx="1546">
                  <c:v>2126.62</c:v>
                </c:pt>
                <c:pt idx="1547">
                  <c:v>2126.5100000000002</c:v>
                </c:pt>
                <c:pt idx="1548">
                  <c:v>2126.59</c:v>
                </c:pt>
                <c:pt idx="1549">
                  <c:v>2126.79</c:v>
                </c:pt>
                <c:pt idx="1550">
                  <c:v>2126.9299999999998</c:v>
                </c:pt>
                <c:pt idx="1551">
                  <c:v>2126.9699999999998</c:v>
                </c:pt>
                <c:pt idx="1552">
                  <c:v>2126.9299999999998</c:v>
                </c:pt>
                <c:pt idx="1553">
                  <c:v>2126.84</c:v>
                </c:pt>
                <c:pt idx="1554">
                  <c:v>2126.77</c:v>
                </c:pt>
                <c:pt idx="1555">
                  <c:v>2126.73</c:v>
                </c:pt>
                <c:pt idx="1556">
                  <c:v>2126.71</c:v>
                </c:pt>
                <c:pt idx="1557">
                  <c:v>2126.7600000000002</c:v>
                </c:pt>
                <c:pt idx="1558">
                  <c:v>2126.86</c:v>
                </c:pt>
                <c:pt idx="1559">
                  <c:v>2127.0500000000002</c:v>
                </c:pt>
                <c:pt idx="1560">
                  <c:v>2127.37</c:v>
                </c:pt>
                <c:pt idx="1561">
                  <c:v>2127.61</c:v>
                </c:pt>
                <c:pt idx="1562">
                  <c:v>2127.71</c:v>
                </c:pt>
                <c:pt idx="1563">
                  <c:v>2127.73</c:v>
                </c:pt>
                <c:pt idx="1564">
                  <c:v>2127.62</c:v>
                </c:pt>
                <c:pt idx="1565">
                  <c:v>2127.5100000000002</c:v>
                </c:pt>
                <c:pt idx="1566">
                  <c:v>2127.37</c:v>
                </c:pt>
                <c:pt idx="1567">
                  <c:v>2127.29</c:v>
                </c:pt>
                <c:pt idx="1568">
                  <c:v>2127.2600000000002</c:v>
                </c:pt>
                <c:pt idx="1569">
                  <c:v>2127.38</c:v>
                </c:pt>
                <c:pt idx="1570">
                  <c:v>2127.44</c:v>
                </c:pt>
                <c:pt idx="1571">
                  <c:v>2127.4699999999998</c:v>
                </c:pt>
                <c:pt idx="1572">
                  <c:v>2127.5</c:v>
                </c:pt>
                <c:pt idx="1573">
                  <c:v>2127.5300000000002</c:v>
                </c:pt>
                <c:pt idx="1574">
                  <c:v>2127.69</c:v>
                </c:pt>
                <c:pt idx="1575">
                  <c:v>2127.8200000000002</c:v>
                </c:pt>
                <c:pt idx="1576">
                  <c:v>2127.9699999999998</c:v>
                </c:pt>
                <c:pt idx="1577">
                  <c:v>2128.12</c:v>
                </c:pt>
                <c:pt idx="1578">
                  <c:v>2128.1799999999998</c:v>
                </c:pt>
                <c:pt idx="1579">
                  <c:v>2128.15</c:v>
                </c:pt>
                <c:pt idx="1580">
                  <c:v>2128.02</c:v>
                </c:pt>
                <c:pt idx="1581">
                  <c:v>2127.9</c:v>
                </c:pt>
                <c:pt idx="1582">
                  <c:v>2127.84</c:v>
                </c:pt>
                <c:pt idx="1583">
                  <c:v>2127.98</c:v>
                </c:pt>
                <c:pt idx="1584">
                  <c:v>2128.2600000000002</c:v>
                </c:pt>
                <c:pt idx="1585">
                  <c:v>2128.44</c:v>
                </c:pt>
                <c:pt idx="1586">
                  <c:v>2128.5700000000002</c:v>
                </c:pt>
                <c:pt idx="1587">
                  <c:v>2128.6</c:v>
                </c:pt>
                <c:pt idx="1588">
                  <c:v>2128.52</c:v>
                </c:pt>
                <c:pt idx="1589">
                  <c:v>2128.46</c:v>
                </c:pt>
                <c:pt idx="1590">
                  <c:v>2128.39</c:v>
                </c:pt>
                <c:pt idx="1591">
                  <c:v>2128.36</c:v>
                </c:pt>
                <c:pt idx="1592">
                  <c:v>2128.2399999999998</c:v>
                </c:pt>
                <c:pt idx="1593">
                  <c:v>2128.09</c:v>
                </c:pt>
                <c:pt idx="1594">
                  <c:v>2127.9299999999998</c:v>
                </c:pt>
                <c:pt idx="1595">
                  <c:v>2127.8200000000002</c:v>
                </c:pt>
                <c:pt idx="1596">
                  <c:v>2127.84</c:v>
                </c:pt>
                <c:pt idx="1597">
                  <c:v>2127.9699999999998</c:v>
                </c:pt>
                <c:pt idx="1598">
                  <c:v>2128.09</c:v>
                </c:pt>
                <c:pt idx="1599">
                  <c:v>2128.14</c:v>
                </c:pt>
                <c:pt idx="1600">
                  <c:v>2128.11</c:v>
                </c:pt>
                <c:pt idx="1601">
                  <c:v>2128.0300000000002</c:v>
                </c:pt>
                <c:pt idx="1602">
                  <c:v>2127.9499999999998</c:v>
                </c:pt>
                <c:pt idx="1603">
                  <c:v>2127.94</c:v>
                </c:pt>
                <c:pt idx="1604">
                  <c:v>2127.9699999999998</c:v>
                </c:pt>
                <c:pt idx="1605">
                  <c:v>2128</c:v>
                </c:pt>
                <c:pt idx="1606">
                  <c:v>2127.9899999999998</c:v>
                </c:pt>
                <c:pt idx="1607">
                  <c:v>2127.91</c:v>
                </c:pt>
                <c:pt idx="1608">
                  <c:v>2127.8200000000002</c:v>
                </c:pt>
                <c:pt idx="1609">
                  <c:v>2127.6999999999998</c:v>
                </c:pt>
                <c:pt idx="1610">
                  <c:v>2127.5300000000002</c:v>
                </c:pt>
                <c:pt idx="1611">
                  <c:v>2127.39</c:v>
                </c:pt>
                <c:pt idx="1612">
                  <c:v>2127.41</c:v>
                </c:pt>
                <c:pt idx="1613">
                  <c:v>2127.39</c:v>
                </c:pt>
                <c:pt idx="1614">
                  <c:v>2127.4499999999998</c:v>
                </c:pt>
                <c:pt idx="1615">
                  <c:v>2127.5</c:v>
                </c:pt>
                <c:pt idx="1616">
                  <c:v>2127.5</c:v>
                </c:pt>
                <c:pt idx="1617">
                  <c:v>2127.52</c:v>
                </c:pt>
                <c:pt idx="1618">
                  <c:v>2127.56</c:v>
                </c:pt>
                <c:pt idx="1619">
                  <c:v>2127.6</c:v>
                </c:pt>
                <c:pt idx="1620">
                  <c:v>2127.65</c:v>
                </c:pt>
                <c:pt idx="1621">
                  <c:v>2127.6799999999998</c:v>
                </c:pt>
                <c:pt idx="1622">
                  <c:v>2127.71</c:v>
                </c:pt>
                <c:pt idx="1623">
                  <c:v>2127.75</c:v>
                </c:pt>
                <c:pt idx="1624">
                  <c:v>2127.7600000000002</c:v>
                </c:pt>
                <c:pt idx="1625">
                  <c:v>2127.7800000000002</c:v>
                </c:pt>
                <c:pt idx="1626">
                  <c:v>2127.77</c:v>
                </c:pt>
                <c:pt idx="1627">
                  <c:v>2127.7399999999998</c:v>
                </c:pt>
                <c:pt idx="1628">
                  <c:v>2127.8200000000002</c:v>
                </c:pt>
                <c:pt idx="1629">
                  <c:v>2127.8000000000002</c:v>
                </c:pt>
                <c:pt idx="1630">
                  <c:v>2127.7600000000002</c:v>
                </c:pt>
                <c:pt idx="1631">
                  <c:v>2127.7399999999998</c:v>
                </c:pt>
                <c:pt idx="1632">
                  <c:v>2127.73</c:v>
                </c:pt>
                <c:pt idx="1633">
                  <c:v>2127.75</c:v>
                </c:pt>
                <c:pt idx="1634">
                  <c:v>2127.79</c:v>
                </c:pt>
                <c:pt idx="1635">
                  <c:v>2127.84</c:v>
                </c:pt>
                <c:pt idx="1636">
                  <c:v>2127.86</c:v>
                </c:pt>
                <c:pt idx="1637">
                  <c:v>2127.88</c:v>
                </c:pt>
                <c:pt idx="1638">
                  <c:v>2127.9</c:v>
                </c:pt>
                <c:pt idx="1639">
                  <c:v>2127.88</c:v>
                </c:pt>
                <c:pt idx="1640">
                  <c:v>2127.84</c:v>
                </c:pt>
                <c:pt idx="1641">
                  <c:v>2127.79</c:v>
                </c:pt>
                <c:pt idx="1642">
                  <c:v>2127.79</c:v>
                </c:pt>
                <c:pt idx="1643">
                  <c:v>2127.83</c:v>
                </c:pt>
                <c:pt idx="1644">
                  <c:v>2127.84</c:v>
                </c:pt>
                <c:pt idx="1645">
                  <c:v>2127.84</c:v>
                </c:pt>
                <c:pt idx="1646">
                  <c:v>2127.8200000000002</c:v>
                </c:pt>
                <c:pt idx="1647">
                  <c:v>2127.8200000000002</c:v>
                </c:pt>
                <c:pt idx="1648">
                  <c:v>2127.81</c:v>
                </c:pt>
                <c:pt idx="1649">
                  <c:v>2127.85</c:v>
                </c:pt>
                <c:pt idx="1650">
                  <c:v>2127.85</c:v>
                </c:pt>
                <c:pt idx="1651">
                  <c:v>2127.88</c:v>
                </c:pt>
                <c:pt idx="1652">
                  <c:v>2127.86</c:v>
                </c:pt>
                <c:pt idx="1653">
                  <c:v>2127.86</c:v>
                </c:pt>
                <c:pt idx="1654">
                  <c:v>2127.87</c:v>
                </c:pt>
                <c:pt idx="1655">
                  <c:v>2127.89</c:v>
                </c:pt>
                <c:pt idx="1656">
                  <c:v>2127.89</c:v>
                </c:pt>
                <c:pt idx="1657">
                  <c:v>2127.9</c:v>
                </c:pt>
                <c:pt idx="1658">
                  <c:v>2127.91</c:v>
                </c:pt>
                <c:pt idx="1659">
                  <c:v>2127.87</c:v>
                </c:pt>
                <c:pt idx="1660">
                  <c:v>2127.87</c:v>
                </c:pt>
                <c:pt idx="1661">
                  <c:v>2127.85</c:v>
                </c:pt>
                <c:pt idx="1662">
                  <c:v>2127.84</c:v>
                </c:pt>
                <c:pt idx="1663">
                  <c:v>2127.88</c:v>
                </c:pt>
                <c:pt idx="1664">
                  <c:v>2127.92</c:v>
                </c:pt>
                <c:pt idx="1665">
                  <c:v>2127.94</c:v>
                </c:pt>
                <c:pt idx="1666">
                  <c:v>2127.92</c:v>
                </c:pt>
                <c:pt idx="1667">
                  <c:v>2127.91</c:v>
                </c:pt>
                <c:pt idx="1668">
                  <c:v>2127.92</c:v>
                </c:pt>
                <c:pt idx="1669">
                  <c:v>2127.92</c:v>
                </c:pt>
                <c:pt idx="1670">
                  <c:v>2127.94</c:v>
                </c:pt>
                <c:pt idx="1671">
                  <c:v>2127.9499999999998</c:v>
                </c:pt>
                <c:pt idx="1672">
                  <c:v>2127.9499999999998</c:v>
                </c:pt>
                <c:pt idx="1673">
                  <c:v>2127.9499999999998</c:v>
                </c:pt>
                <c:pt idx="1674">
                  <c:v>2127.94</c:v>
                </c:pt>
                <c:pt idx="1675">
                  <c:v>2127.9499999999998</c:v>
                </c:pt>
                <c:pt idx="1676">
                  <c:v>2127.96</c:v>
                </c:pt>
                <c:pt idx="1677">
                  <c:v>2127.9699999999998</c:v>
                </c:pt>
                <c:pt idx="1678">
                  <c:v>2127.98</c:v>
                </c:pt>
                <c:pt idx="1679">
                  <c:v>2127.9499999999998</c:v>
                </c:pt>
                <c:pt idx="1680">
                  <c:v>2127.94</c:v>
                </c:pt>
                <c:pt idx="1681">
                  <c:v>2127.92</c:v>
                </c:pt>
                <c:pt idx="1682">
                  <c:v>2127.91</c:v>
                </c:pt>
                <c:pt idx="1683">
                  <c:v>2127.92</c:v>
                </c:pt>
                <c:pt idx="1684">
                  <c:v>2127.94</c:v>
                </c:pt>
                <c:pt idx="1685">
                  <c:v>2127.94</c:v>
                </c:pt>
                <c:pt idx="1686">
                  <c:v>2127.96</c:v>
                </c:pt>
                <c:pt idx="1687">
                  <c:v>2128</c:v>
                </c:pt>
                <c:pt idx="1688">
                  <c:v>2128.0100000000002</c:v>
                </c:pt>
                <c:pt idx="1689">
                  <c:v>2128.0100000000002</c:v>
                </c:pt>
                <c:pt idx="1690">
                  <c:v>2128</c:v>
                </c:pt>
                <c:pt idx="1691">
                  <c:v>2127.96</c:v>
                </c:pt>
                <c:pt idx="1692">
                  <c:v>2127.9699999999998</c:v>
                </c:pt>
                <c:pt idx="1693">
                  <c:v>2127.9299999999998</c:v>
                </c:pt>
                <c:pt idx="1694">
                  <c:v>2127.92</c:v>
                </c:pt>
                <c:pt idx="1695">
                  <c:v>2127.94</c:v>
                </c:pt>
                <c:pt idx="1696">
                  <c:v>2127.92</c:v>
                </c:pt>
                <c:pt idx="1697">
                  <c:v>2127.92</c:v>
                </c:pt>
                <c:pt idx="1698">
                  <c:v>2127.92</c:v>
                </c:pt>
                <c:pt idx="1699">
                  <c:v>2127.92</c:v>
                </c:pt>
                <c:pt idx="1700">
                  <c:v>2127.92</c:v>
                </c:pt>
                <c:pt idx="1701">
                  <c:v>2127.89</c:v>
                </c:pt>
                <c:pt idx="1702">
                  <c:v>2127.88</c:v>
                </c:pt>
                <c:pt idx="1703">
                  <c:v>2127.87</c:v>
                </c:pt>
                <c:pt idx="1704">
                  <c:v>2127.85</c:v>
                </c:pt>
                <c:pt idx="1705">
                  <c:v>2127.8200000000002</c:v>
                </c:pt>
                <c:pt idx="1706">
                  <c:v>2127.81</c:v>
                </c:pt>
                <c:pt idx="1707">
                  <c:v>2127.77</c:v>
                </c:pt>
                <c:pt idx="1708">
                  <c:v>2127.7600000000002</c:v>
                </c:pt>
                <c:pt idx="1709">
                  <c:v>2127.73</c:v>
                </c:pt>
                <c:pt idx="1710">
                  <c:v>2127.71</c:v>
                </c:pt>
                <c:pt idx="1711">
                  <c:v>2127.6799999999998</c:v>
                </c:pt>
                <c:pt idx="1712">
                  <c:v>2127.62</c:v>
                </c:pt>
                <c:pt idx="1713">
                  <c:v>2127.54</c:v>
                </c:pt>
                <c:pt idx="1714">
                  <c:v>2127.52</c:v>
                </c:pt>
                <c:pt idx="1715">
                  <c:v>2127.4899999999998</c:v>
                </c:pt>
                <c:pt idx="1716">
                  <c:v>2127.46</c:v>
                </c:pt>
                <c:pt idx="1717">
                  <c:v>2127.44</c:v>
                </c:pt>
                <c:pt idx="1718">
                  <c:v>2127.41</c:v>
                </c:pt>
                <c:pt idx="1719">
                  <c:v>2127.38</c:v>
                </c:pt>
                <c:pt idx="1720">
                  <c:v>2127.34</c:v>
                </c:pt>
                <c:pt idx="1721">
                  <c:v>2127.33</c:v>
                </c:pt>
                <c:pt idx="1722">
                  <c:v>2127.29</c:v>
                </c:pt>
                <c:pt idx="1723">
                  <c:v>2127.23</c:v>
                </c:pt>
                <c:pt idx="1724">
                  <c:v>2127.21</c:v>
                </c:pt>
                <c:pt idx="1725">
                  <c:v>2127.19</c:v>
                </c:pt>
                <c:pt idx="1726">
                  <c:v>2127.13</c:v>
                </c:pt>
                <c:pt idx="1727">
                  <c:v>2127.09</c:v>
                </c:pt>
                <c:pt idx="1728">
                  <c:v>2127.06</c:v>
                </c:pt>
                <c:pt idx="1729">
                  <c:v>2127</c:v>
                </c:pt>
                <c:pt idx="1730">
                  <c:v>2126.9</c:v>
                </c:pt>
                <c:pt idx="1731">
                  <c:v>2126.84</c:v>
                </c:pt>
                <c:pt idx="1732">
                  <c:v>2126.8200000000002</c:v>
                </c:pt>
                <c:pt idx="1733">
                  <c:v>2126.77</c:v>
                </c:pt>
                <c:pt idx="1734">
                  <c:v>2126.71</c:v>
                </c:pt>
                <c:pt idx="1735">
                  <c:v>2126.62</c:v>
                </c:pt>
                <c:pt idx="1736">
                  <c:v>2126.56</c:v>
                </c:pt>
                <c:pt idx="1737">
                  <c:v>2126.5</c:v>
                </c:pt>
                <c:pt idx="1738">
                  <c:v>2126.4499999999998</c:v>
                </c:pt>
                <c:pt idx="1739">
                  <c:v>2126.38</c:v>
                </c:pt>
                <c:pt idx="1740">
                  <c:v>2126.3200000000002</c:v>
                </c:pt>
                <c:pt idx="1741">
                  <c:v>2126.25</c:v>
                </c:pt>
                <c:pt idx="1742">
                  <c:v>2126.1799999999998</c:v>
                </c:pt>
                <c:pt idx="1743">
                  <c:v>2126.13</c:v>
                </c:pt>
                <c:pt idx="1744">
                  <c:v>2126.06</c:v>
                </c:pt>
                <c:pt idx="1745">
                  <c:v>2126</c:v>
                </c:pt>
                <c:pt idx="1746">
                  <c:v>2125.9299999999998</c:v>
                </c:pt>
                <c:pt idx="1747">
                  <c:v>2125.83</c:v>
                </c:pt>
                <c:pt idx="1748">
                  <c:v>2125.8200000000002</c:v>
                </c:pt>
                <c:pt idx="1749">
                  <c:v>2125.7600000000002</c:v>
                </c:pt>
                <c:pt idx="1750">
                  <c:v>2125.69</c:v>
                </c:pt>
                <c:pt idx="1751">
                  <c:v>2125.64</c:v>
                </c:pt>
                <c:pt idx="1752">
                  <c:v>2125.59</c:v>
                </c:pt>
                <c:pt idx="1753">
                  <c:v>2125.54</c:v>
                </c:pt>
                <c:pt idx="1754">
                  <c:v>2125.46</c:v>
                </c:pt>
                <c:pt idx="1755">
                  <c:v>2125.42</c:v>
                </c:pt>
                <c:pt idx="1756">
                  <c:v>2125.4299999999998</c:v>
                </c:pt>
                <c:pt idx="1757">
                  <c:v>2125.39</c:v>
                </c:pt>
                <c:pt idx="1758">
                  <c:v>2125.33</c:v>
                </c:pt>
                <c:pt idx="1759">
                  <c:v>2125.31</c:v>
                </c:pt>
                <c:pt idx="1760">
                  <c:v>2125.2600000000002</c:v>
                </c:pt>
                <c:pt idx="1761">
                  <c:v>2125.2399999999998</c:v>
                </c:pt>
                <c:pt idx="1762">
                  <c:v>2125.1999999999998</c:v>
                </c:pt>
                <c:pt idx="1763">
                  <c:v>2125.16</c:v>
                </c:pt>
                <c:pt idx="1764">
                  <c:v>2125.12</c:v>
                </c:pt>
                <c:pt idx="1765">
                  <c:v>2125.09</c:v>
                </c:pt>
                <c:pt idx="1766">
                  <c:v>2125.04</c:v>
                </c:pt>
                <c:pt idx="1767">
                  <c:v>2125.04</c:v>
                </c:pt>
                <c:pt idx="1768">
                  <c:v>2125.06</c:v>
                </c:pt>
                <c:pt idx="1769">
                  <c:v>2125.0700000000002</c:v>
                </c:pt>
                <c:pt idx="1770">
                  <c:v>2125.1</c:v>
                </c:pt>
                <c:pt idx="1771">
                  <c:v>2125.06</c:v>
                </c:pt>
                <c:pt idx="1772">
                  <c:v>2125.04</c:v>
                </c:pt>
                <c:pt idx="1773">
                  <c:v>2125.0300000000002</c:v>
                </c:pt>
                <c:pt idx="1774">
                  <c:v>2125.02</c:v>
                </c:pt>
                <c:pt idx="1775">
                  <c:v>2125.0100000000002</c:v>
                </c:pt>
                <c:pt idx="1776">
                  <c:v>2124.9699999999998</c:v>
                </c:pt>
                <c:pt idx="1777">
                  <c:v>2124.92</c:v>
                </c:pt>
                <c:pt idx="1778">
                  <c:v>2124.85</c:v>
                </c:pt>
                <c:pt idx="1779">
                  <c:v>2124.8200000000002</c:v>
                </c:pt>
                <c:pt idx="1780">
                  <c:v>2124.73</c:v>
                </c:pt>
                <c:pt idx="1781">
                  <c:v>2124.67</c:v>
                </c:pt>
                <c:pt idx="1782">
                  <c:v>2124.62</c:v>
                </c:pt>
                <c:pt idx="1783">
                  <c:v>2124.56</c:v>
                </c:pt>
                <c:pt idx="1784">
                  <c:v>2124.5300000000002</c:v>
                </c:pt>
                <c:pt idx="1785">
                  <c:v>2124.54</c:v>
                </c:pt>
                <c:pt idx="1786">
                  <c:v>2124.52</c:v>
                </c:pt>
                <c:pt idx="1787">
                  <c:v>2124.5</c:v>
                </c:pt>
                <c:pt idx="1788">
                  <c:v>2124.4899999999998</c:v>
                </c:pt>
                <c:pt idx="1789">
                  <c:v>2124.5100000000002</c:v>
                </c:pt>
                <c:pt idx="1790">
                  <c:v>2124.5500000000002</c:v>
                </c:pt>
                <c:pt idx="1791">
                  <c:v>2124.54</c:v>
                </c:pt>
                <c:pt idx="1792">
                  <c:v>2124.6</c:v>
                </c:pt>
                <c:pt idx="1793">
                  <c:v>2124.9299999999998</c:v>
                </c:pt>
                <c:pt idx="1794">
                  <c:v>2125.17</c:v>
                </c:pt>
                <c:pt idx="1795">
                  <c:v>2125.23</c:v>
                </c:pt>
                <c:pt idx="1796">
                  <c:v>2125.23</c:v>
                </c:pt>
                <c:pt idx="1797">
                  <c:v>2125.21</c:v>
                </c:pt>
                <c:pt idx="1798">
                  <c:v>2125.17</c:v>
                </c:pt>
                <c:pt idx="1799">
                  <c:v>2125.1</c:v>
                </c:pt>
                <c:pt idx="1800">
                  <c:v>2125.0500000000002</c:v>
                </c:pt>
                <c:pt idx="1801">
                  <c:v>2124.9899999999998</c:v>
                </c:pt>
                <c:pt idx="1802">
                  <c:v>2124.92</c:v>
                </c:pt>
                <c:pt idx="1803">
                  <c:v>2124.86</c:v>
                </c:pt>
                <c:pt idx="1804">
                  <c:v>2124.79</c:v>
                </c:pt>
                <c:pt idx="1805">
                  <c:v>2124.75</c:v>
                </c:pt>
                <c:pt idx="1806">
                  <c:v>2124.7800000000002</c:v>
                </c:pt>
                <c:pt idx="1807">
                  <c:v>2124.8000000000002</c:v>
                </c:pt>
                <c:pt idx="1808">
                  <c:v>2124.81</c:v>
                </c:pt>
                <c:pt idx="1809">
                  <c:v>2124.8000000000002</c:v>
                </c:pt>
                <c:pt idx="1810">
                  <c:v>2124.7600000000002</c:v>
                </c:pt>
                <c:pt idx="1811">
                  <c:v>2124.71</c:v>
                </c:pt>
                <c:pt idx="1812">
                  <c:v>2124.63</c:v>
                </c:pt>
                <c:pt idx="1813">
                  <c:v>2124.61</c:v>
                </c:pt>
                <c:pt idx="1814">
                  <c:v>2124.64</c:v>
                </c:pt>
                <c:pt idx="1815">
                  <c:v>2124.77</c:v>
                </c:pt>
                <c:pt idx="1816">
                  <c:v>2124.91</c:v>
                </c:pt>
              </c:numCache>
            </c:numRef>
          </c:yVal>
        </c:ser>
        <c:axId val="50152192"/>
        <c:axId val="61696256"/>
      </c:scatterChart>
      <c:valAx>
        <c:axId val="50152192"/>
        <c:scaling>
          <c:orientation val="minMax"/>
          <c:max val="42007"/>
          <c:min val="40179"/>
        </c:scaling>
        <c:axPos val="b"/>
        <c:majorGridlines/>
        <c:numFmt formatCode="yyyy" sourceLinked="0"/>
        <c:tickLblPos val="nextTo"/>
        <c:txPr>
          <a:bodyPr/>
          <a:lstStyle/>
          <a:p>
            <a:pPr>
              <a:defRPr sz="1400"/>
            </a:pPr>
            <a:endParaRPr lang="en-US"/>
          </a:p>
        </c:txPr>
        <c:crossAx val="61696256"/>
        <c:crosses val="autoZero"/>
        <c:crossBetween val="midCat"/>
        <c:majorUnit val="365.5"/>
      </c:valAx>
      <c:valAx>
        <c:axId val="61696256"/>
        <c:scaling>
          <c:orientation val="minMax"/>
        </c:scaling>
        <c:axPos val="l"/>
        <c:majorGridlines/>
        <c:title>
          <c:tx>
            <c:rich>
              <a:bodyPr rot="-5400000" vert="horz"/>
              <a:lstStyle/>
              <a:p>
                <a:pPr>
                  <a:defRPr sz="1400"/>
                </a:pPr>
                <a:r>
                  <a:rPr lang="en-US" sz="1400"/>
                  <a:t>Lake water level elevation in feet</a:t>
                </a:r>
              </a:p>
            </c:rich>
          </c:tx>
          <c:layout/>
        </c:title>
        <c:numFmt formatCode="General" sourceLinked="0"/>
        <c:tickLblPos val="nextTo"/>
        <c:txPr>
          <a:bodyPr/>
          <a:lstStyle/>
          <a:p>
            <a:pPr>
              <a:defRPr sz="1400"/>
            </a:pPr>
            <a:endParaRPr lang="en-US"/>
          </a:p>
        </c:txPr>
        <c:crossAx val="50152192"/>
        <c:crosses val="autoZero"/>
        <c:crossBetween val="midCat"/>
      </c:valAx>
    </c:plotArea>
    <c:plotVisOnly val="1"/>
  </c:chart>
  <c:spPr>
    <a:solidFill>
      <a:schemeClr val="bg1"/>
    </a:solidFill>
  </c:spPr>
  <c:externalData r:id="rId1"/>
  <c:userShapes r:id="rId2"/>
</c:chartSpace>
</file>

<file path=ppt/drawings/drawing1.xml><?xml version="1.0" encoding="utf-8"?>
<c:userShapes xmlns:c="http://schemas.openxmlformats.org/drawingml/2006/chart">
  <cdr:relSizeAnchor xmlns:cdr="http://schemas.openxmlformats.org/drawingml/2006/chartDrawing">
    <cdr:from>
      <cdr:x>0.59167</cdr:x>
      <cdr:y>0</cdr:y>
    </cdr:from>
    <cdr:to>
      <cdr:x>0.93333</cdr:x>
      <cdr:y>0.12751</cdr:y>
    </cdr:to>
    <cdr:sp macro="" textlink="">
      <cdr:nvSpPr>
        <cdr:cNvPr id="2" name="TextBox 1"/>
        <cdr:cNvSpPr txBox="1"/>
      </cdr:nvSpPr>
      <cdr:spPr>
        <a:xfrm xmlns:a="http://schemas.openxmlformats.org/drawingml/2006/main">
          <a:off x="5410200" y="0"/>
          <a:ext cx="3124200" cy="8382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US" sz="2400" dirty="0" smtClean="0"/>
            <a:t>Stage hydrograph for </a:t>
          </a:r>
        </a:p>
        <a:p xmlns:a="http://schemas.openxmlformats.org/drawingml/2006/main">
          <a:r>
            <a:rPr lang="en-US" sz="2400" dirty="0" smtClean="0"/>
            <a:t>Coeur d’Alene Lake</a:t>
          </a:r>
          <a:endParaRPr lang="en-US" sz="2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BA9F84-8D06-43FC-98BE-02EB826D27E3}" type="datetimeFigureOut">
              <a:rPr lang="en-US" smtClean="0"/>
              <a:t>10/26/2015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65C9E9-4778-403E-A0FF-C2CBF0D64B0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2013 graph for lake water levels show that the lake level was held near 2,128</a:t>
            </a:r>
            <a:r>
              <a:rPr lang="en-US" baseline="0" dirty="0" smtClean="0"/>
              <a:t> feet until late August. </a:t>
            </a:r>
          </a:p>
          <a:p>
            <a:r>
              <a:rPr lang="en-US" baseline="0" dirty="0" smtClean="0"/>
              <a:t>AVISTA is required to hold the lake at about 2,128 feet starting as early as possible and continuing until the Tuesday after Labor Day each year.</a:t>
            </a:r>
          </a:p>
          <a:p>
            <a:r>
              <a:rPr lang="en-US" baseline="0" dirty="0" smtClean="0"/>
              <a:t>Period of extreme low flow in the Spokane River at Spokane occurs in late August and early September.</a:t>
            </a:r>
            <a:endParaRPr lang="en-US" dirty="0"/>
          </a:p>
        </p:txBody>
      </p:sp>
      <p:sp>
        <p:nvSpPr>
          <p:cNvPr id="4" name="Slide Number Placeholder 3"/>
          <p:cNvSpPr>
            <a:spLocks noGrp="1"/>
          </p:cNvSpPr>
          <p:nvPr>
            <p:ph type="sldNum" sz="quarter" idx="10"/>
          </p:nvPr>
        </p:nvSpPr>
        <p:spPr/>
        <p:txBody>
          <a:bodyPr/>
          <a:lstStyle/>
          <a:p>
            <a:fld id="{EB580A63-AC28-4B1A-867A-1D2A23171D63}"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Hydrograph for the river at Post Falls shows low flow in August with</a:t>
            </a:r>
            <a:r>
              <a:rPr lang="en-US" baseline="0" dirty="0" smtClean="0"/>
              <a:t> flow stepped up in early September as AVISTA lets more water past the Post Falls Dam.</a:t>
            </a:r>
            <a:endParaRPr lang="en-US" dirty="0"/>
          </a:p>
        </p:txBody>
      </p:sp>
      <p:sp>
        <p:nvSpPr>
          <p:cNvPr id="4" name="Slide Number Placeholder 3"/>
          <p:cNvSpPr>
            <a:spLocks noGrp="1"/>
          </p:cNvSpPr>
          <p:nvPr>
            <p:ph type="sldNum" sz="quarter" idx="10"/>
          </p:nvPr>
        </p:nvSpPr>
        <p:spPr/>
        <p:txBody>
          <a:bodyPr/>
          <a:lstStyle/>
          <a:p>
            <a:fld id="{EB580A63-AC28-4B1A-867A-1D2A23171D63}"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a:t>
            </a:r>
            <a:r>
              <a:rPr lang="en-US" baseline="0" dirty="0" smtClean="0"/>
              <a:t> the river-aquifer system including the aquifer boundaries, the lakes and the river. </a:t>
            </a:r>
          </a:p>
          <a:p>
            <a:r>
              <a:rPr lang="en-US" baseline="0" dirty="0" smtClean="0"/>
              <a:t>Point out that the river is perched above the aquifer from the lake to below Greenacres and cannot be impacted by GW pumping.</a:t>
            </a:r>
          </a:p>
          <a:p>
            <a:r>
              <a:rPr lang="en-US" baseline="0" dirty="0" smtClean="0"/>
              <a:t>Identify the four gaging stations of importance.</a:t>
            </a:r>
            <a:endParaRPr lang="en-US" dirty="0"/>
          </a:p>
        </p:txBody>
      </p:sp>
      <p:sp>
        <p:nvSpPr>
          <p:cNvPr id="4" name="Slide Number Placeholder 3"/>
          <p:cNvSpPr>
            <a:spLocks noGrp="1"/>
          </p:cNvSpPr>
          <p:nvPr>
            <p:ph type="sldNum" sz="quarter" idx="10"/>
          </p:nvPr>
        </p:nvSpPr>
        <p:spPr/>
        <p:txBody>
          <a:bodyPr/>
          <a:lstStyle/>
          <a:p>
            <a:fld id="{EB580A63-AC28-4B1A-867A-1D2A23171D63}" type="slidenum">
              <a:rPr lang="en-US" smtClean="0"/>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impoundments within either the Coeur d’Alene</a:t>
            </a:r>
            <a:r>
              <a:rPr lang="en-US" baseline="0" dirty="0" smtClean="0"/>
              <a:t> or St. Joe River valleys.</a:t>
            </a:r>
          </a:p>
          <a:p>
            <a:r>
              <a:rPr lang="en-US" baseline="0" dirty="0" smtClean="0"/>
              <a:t>Describe how AVISTA operates the Post Falls Dam.</a:t>
            </a:r>
            <a:endParaRPr lang="en-US" dirty="0"/>
          </a:p>
        </p:txBody>
      </p:sp>
      <p:sp>
        <p:nvSpPr>
          <p:cNvPr id="4" name="Slide Number Placeholder 3"/>
          <p:cNvSpPr>
            <a:spLocks noGrp="1"/>
          </p:cNvSpPr>
          <p:nvPr>
            <p:ph type="sldNum" sz="quarter" idx="10"/>
          </p:nvPr>
        </p:nvSpPr>
        <p:spPr/>
        <p:txBody>
          <a:bodyPr/>
          <a:lstStyle/>
          <a:p>
            <a:fld id="{EB580A63-AC28-4B1A-867A-1D2A23171D63}" type="slidenum">
              <a:rPr lang="en-US" smtClean="0"/>
              <a:pPr/>
              <a:t>20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Ground-water levels respond to changes in recharge quantities – but no pattern of long-term water level decline.</a:t>
            </a:r>
          </a:p>
          <a:p>
            <a:r>
              <a:rPr lang="en-US" dirty="0" smtClean="0"/>
              <a:t>Ground-water levels in 2014 are higher than for most of the 80+ years of record.</a:t>
            </a:r>
          </a:p>
          <a:p>
            <a:r>
              <a:rPr lang="en-US" dirty="0" smtClean="0"/>
              <a:t>A well near Rathdrum shows</a:t>
            </a:r>
            <a:r>
              <a:rPr lang="en-US" baseline="0" dirty="0" smtClean="0"/>
              <a:t> the same pattern.</a:t>
            </a:r>
            <a:endParaRPr lang="en-US" dirty="0"/>
          </a:p>
        </p:txBody>
      </p:sp>
      <p:sp>
        <p:nvSpPr>
          <p:cNvPr id="4" name="Slide Number Placeholder 3"/>
          <p:cNvSpPr>
            <a:spLocks noGrp="1"/>
          </p:cNvSpPr>
          <p:nvPr>
            <p:ph type="sldNum" sz="quarter" idx="10"/>
          </p:nvPr>
        </p:nvSpPr>
        <p:spPr/>
        <p:txBody>
          <a:bodyPr/>
          <a:lstStyle/>
          <a:p>
            <a:fld id="{EB580A63-AC28-4B1A-867A-1D2A23171D63}"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17D470F-417F-4E74-8933-76843D21D74E}" type="datetime1">
              <a:rPr lang="en-US" smtClean="0"/>
              <a:t>10/27/2015</a:t>
            </a:fld>
            <a:endParaRPr lang="en-US"/>
          </a:p>
        </p:txBody>
      </p:sp>
      <p:sp>
        <p:nvSpPr>
          <p:cNvPr id="19" name="Footer Placeholder 18"/>
          <p:cNvSpPr>
            <a:spLocks noGrp="1"/>
          </p:cNvSpPr>
          <p:nvPr>
            <p:ph type="ftr" sz="quarter" idx="11"/>
          </p:nvPr>
        </p:nvSpPr>
        <p:spPr/>
        <p:txBody>
          <a:bodyPr/>
          <a:lstStyle/>
          <a:p>
            <a:r>
              <a:rPr lang="en-US" smtClean="0"/>
              <a:t>Settlement document subject to IRE 408</a:t>
            </a:r>
            <a:endParaRPr lang="en-US"/>
          </a:p>
        </p:txBody>
      </p:sp>
      <p:sp>
        <p:nvSpPr>
          <p:cNvPr id="27" name="Slide Number Placeholder 26"/>
          <p:cNvSpPr>
            <a:spLocks noGrp="1"/>
          </p:cNvSpPr>
          <p:nvPr>
            <p:ph type="sldNum" sz="quarter" idx="12"/>
          </p:nvPr>
        </p:nvSpPr>
        <p:spPr/>
        <p:txBody>
          <a:bodyPr/>
          <a:lstStyle/>
          <a:p>
            <a:fld id="{61BA9FB2-E1AA-411D-A627-4D373AEAA0D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CE8AF5-5BBF-43CB-AFC8-897C42A5C401}" type="datetime1">
              <a:rPr lang="en-US" smtClean="0"/>
              <a:t>10/27/2015</a:t>
            </a:fld>
            <a:endParaRPr lang="en-US"/>
          </a:p>
        </p:txBody>
      </p:sp>
      <p:sp>
        <p:nvSpPr>
          <p:cNvPr id="5" name="Footer Placeholder 4"/>
          <p:cNvSpPr>
            <a:spLocks noGrp="1"/>
          </p:cNvSpPr>
          <p:nvPr>
            <p:ph type="ftr" sz="quarter" idx="11"/>
          </p:nvPr>
        </p:nvSpPr>
        <p:spPr/>
        <p:txBody>
          <a:bodyPr/>
          <a:lstStyle/>
          <a:p>
            <a:r>
              <a:rPr lang="en-US" smtClean="0"/>
              <a:t>Settlement document subject to IRE 408</a:t>
            </a:r>
            <a:endParaRPr lang="en-US"/>
          </a:p>
        </p:txBody>
      </p:sp>
      <p:sp>
        <p:nvSpPr>
          <p:cNvPr id="6" name="Slide Number Placeholder 5"/>
          <p:cNvSpPr>
            <a:spLocks noGrp="1"/>
          </p:cNvSpPr>
          <p:nvPr>
            <p:ph type="sldNum" sz="quarter" idx="12"/>
          </p:nvPr>
        </p:nvSpPr>
        <p:spPr/>
        <p:txBody>
          <a:bodyPr/>
          <a:lstStyle/>
          <a:p>
            <a:fld id="{61BA9FB2-E1AA-411D-A627-4D373AEAA0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599CFA-F3F1-4467-B1E8-D4AB63F61D87}" type="datetime1">
              <a:rPr lang="en-US" smtClean="0"/>
              <a:t>10/27/2015</a:t>
            </a:fld>
            <a:endParaRPr lang="en-US"/>
          </a:p>
        </p:txBody>
      </p:sp>
      <p:sp>
        <p:nvSpPr>
          <p:cNvPr id="5" name="Footer Placeholder 4"/>
          <p:cNvSpPr>
            <a:spLocks noGrp="1"/>
          </p:cNvSpPr>
          <p:nvPr>
            <p:ph type="ftr" sz="quarter" idx="11"/>
          </p:nvPr>
        </p:nvSpPr>
        <p:spPr/>
        <p:txBody>
          <a:bodyPr/>
          <a:lstStyle/>
          <a:p>
            <a:r>
              <a:rPr lang="en-US" smtClean="0"/>
              <a:t>Settlement document subject to IRE 408</a:t>
            </a:r>
            <a:endParaRPr lang="en-US"/>
          </a:p>
        </p:txBody>
      </p:sp>
      <p:sp>
        <p:nvSpPr>
          <p:cNvPr id="6" name="Slide Number Placeholder 5"/>
          <p:cNvSpPr>
            <a:spLocks noGrp="1"/>
          </p:cNvSpPr>
          <p:nvPr>
            <p:ph type="sldNum" sz="quarter" idx="12"/>
          </p:nvPr>
        </p:nvSpPr>
        <p:spPr/>
        <p:txBody>
          <a:bodyPr/>
          <a:lstStyle/>
          <a:p>
            <a:fld id="{61BA9FB2-E1AA-411D-A627-4D373AEAA0D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CEE880-A78F-43BA-98DB-F6011B44938C}" type="datetime1">
              <a:rPr lang="en-US" smtClean="0"/>
              <a:t>10/27/2015</a:t>
            </a:fld>
            <a:endParaRPr lang="en-US"/>
          </a:p>
        </p:txBody>
      </p:sp>
      <p:sp>
        <p:nvSpPr>
          <p:cNvPr id="5" name="Footer Placeholder 4"/>
          <p:cNvSpPr>
            <a:spLocks noGrp="1"/>
          </p:cNvSpPr>
          <p:nvPr>
            <p:ph type="ftr" sz="quarter" idx="11"/>
          </p:nvPr>
        </p:nvSpPr>
        <p:spPr/>
        <p:txBody>
          <a:bodyPr/>
          <a:lstStyle/>
          <a:p>
            <a:r>
              <a:rPr lang="en-US" smtClean="0"/>
              <a:t>Settlement document subject to IRE 408</a:t>
            </a:r>
            <a:endParaRPr lang="en-US"/>
          </a:p>
        </p:txBody>
      </p:sp>
      <p:sp>
        <p:nvSpPr>
          <p:cNvPr id="6" name="Slide Number Placeholder 5"/>
          <p:cNvSpPr>
            <a:spLocks noGrp="1"/>
          </p:cNvSpPr>
          <p:nvPr>
            <p:ph type="sldNum" sz="quarter" idx="12"/>
          </p:nvPr>
        </p:nvSpPr>
        <p:spPr/>
        <p:txBody>
          <a:bodyPr/>
          <a:lstStyle/>
          <a:p>
            <a:fld id="{61BA9FB2-E1AA-411D-A627-4D373AEAA0D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53B5ABC-FB17-421B-8517-AE7A2B92951D}" type="datetime1">
              <a:rPr lang="en-US" smtClean="0"/>
              <a:t>10/27/2015</a:t>
            </a:fld>
            <a:endParaRPr lang="en-US"/>
          </a:p>
        </p:txBody>
      </p:sp>
      <p:sp>
        <p:nvSpPr>
          <p:cNvPr id="5" name="Footer Placeholder 4"/>
          <p:cNvSpPr>
            <a:spLocks noGrp="1"/>
          </p:cNvSpPr>
          <p:nvPr>
            <p:ph type="ftr" sz="quarter" idx="11"/>
          </p:nvPr>
        </p:nvSpPr>
        <p:spPr/>
        <p:txBody>
          <a:bodyPr/>
          <a:lstStyle/>
          <a:p>
            <a:r>
              <a:rPr lang="en-US" smtClean="0"/>
              <a:t>Settlement document subject to IRE 408</a:t>
            </a:r>
            <a:endParaRPr lang="en-US"/>
          </a:p>
        </p:txBody>
      </p:sp>
      <p:sp>
        <p:nvSpPr>
          <p:cNvPr id="6" name="Slide Number Placeholder 5"/>
          <p:cNvSpPr>
            <a:spLocks noGrp="1"/>
          </p:cNvSpPr>
          <p:nvPr>
            <p:ph type="sldNum" sz="quarter" idx="12"/>
          </p:nvPr>
        </p:nvSpPr>
        <p:spPr/>
        <p:txBody>
          <a:bodyPr/>
          <a:lstStyle/>
          <a:p>
            <a:fld id="{61BA9FB2-E1AA-411D-A627-4D373AEAA0D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5D16B31-CF91-4FEE-8E7A-5FB84131D177}" type="datetime1">
              <a:rPr lang="en-US" smtClean="0"/>
              <a:t>10/27/2015</a:t>
            </a:fld>
            <a:endParaRPr lang="en-US"/>
          </a:p>
        </p:txBody>
      </p:sp>
      <p:sp>
        <p:nvSpPr>
          <p:cNvPr id="6" name="Footer Placeholder 5"/>
          <p:cNvSpPr>
            <a:spLocks noGrp="1"/>
          </p:cNvSpPr>
          <p:nvPr>
            <p:ph type="ftr" sz="quarter" idx="11"/>
          </p:nvPr>
        </p:nvSpPr>
        <p:spPr/>
        <p:txBody>
          <a:bodyPr/>
          <a:lstStyle/>
          <a:p>
            <a:r>
              <a:rPr lang="en-US" smtClean="0"/>
              <a:t>Settlement document subject to IRE 408</a:t>
            </a:r>
            <a:endParaRPr lang="en-US"/>
          </a:p>
        </p:txBody>
      </p:sp>
      <p:sp>
        <p:nvSpPr>
          <p:cNvPr id="7" name="Slide Number Placeholder 6"/>
          <p:cNvSpPr>
            <a:spLocks noGrp="1"/>
          </p:cNvSpPr>
          <p:nvPr>
            <p:ph type="sldNum" sz="quarter" idx="12"/>
          </p:nvPr>
        </p:nvSpPr>
        <p:spPr/>
        <p:txBody>
          <a:bodyPr/>
          <a:lstStyle/>
          <a:p>
            <a:fld id="{61BA9FB2-E1AA-411D-A627-4D373AEAA0D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FA55E10-EC3A-44F0-9665-795673BCD603}" type="datetime1">
              <a:rPr lang="en-US" smtClean="0"/>
              <a:t>10/27/2015</a:t>
            </a:fld>
            <a:endParaRPr lang="en-US"/>
          </a:p>
        </p:txBody>
      </p:sp>
      <p:sp>
        <p:nvSpPr>
          <p:cNvPr id="8" name="Footer Placeholder 7"/>
          <p:cNvSpPr>
            <a:spLocks noGrp="1"/>
          </p:cNvSpPr>
          <p:nvPr>
            <p:ph type="ftr" sz="quarter" idx="11"/>
          </p:nvPr>
        </p:nvSpPr>
        <p:spPr/>
        <p:txBody>
          <a:bodyPr/>
          <a:lstStyle/>
          <a:p>
            <a:r>
              <a:rPr lang="en-US" smtClean="0"/>
              <a:t>Settlement document subject to IRE 408</a:t>
            </a:r>
            <a:endParaRPr lang="en-US"/>
          </a:p>
        </p:txBody>
      </p:sp>
      <p:sp>
        <p:nvSpPr>
          <p:cNvPr id="9" name="Slide Number Placeholder 8"/>
          <p:cNvSpPr>
            <a:spLocks noGrp="1"/>
          </p:cNvSpPr>
          <p:nvPr>
            <p:ph type="sldNum" sz="quarter" idx="12"/>
          </p:nvPr>
        </p:nvSpPr>
        <p:spPr/>
        <p:txBody>
          <a:bodyPr/>
          <a:lstStyle/>
          <a:p>
            <a:fld id="{61BA9FB2-E1AA-411D-A627-4D373AEAA0D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371642B-0143-4853-8154-D538F6673DF4}" type="datetime1">
              <a:rPr lang="en-US" smtClean="0"/>
              <a:t>10/27/2015</a:t>
            </a:fld>
            <a:endParaRPr lang="en-US"/>
          </a:p>
        </p:txBody>
      </p:sp>
      <p:sp>
        <p:nvSpPr>
          <p:cNvPr id="4" name="Footer Placeholder 3"/>
          <p:cNvSpPr>
            <a:spLocks noGrp="1"/>
          </p:cNvSpPr>
          <p:nvPr>
            <p:ph type="ftr" sz="quarter" idx="11"/>
          </p:nvPr>
        </p:nvSpPr>
        <p:spPr/>
        <p:txBody>
          <a:bodyPr/>
          <a:lstStyle/>
          <a:p>
            <a:r>
              <a:rPr lang="en-US" smtClean="0"/>
              <a:t>Settlement document subject to IRE 408</a:t>
            </a:r>
            <a:endParaRPr lang="en-US"/>
          </a:p>
        </p:txBody>
      </p:sp>
      <p:sp>
        <p:nvSpPr>
          <p:cNvPr id="5" name="Slide Number Placeholder 4"/>
          <p:cNvSpPr>
            <a:spLocks noGrp="1"/>
          </p:cNvSpPr>
          <p:nvPr>
            <p:ph type="sldNum" sz="quarter" idx="12"/>
          </p:nvPr>
        </p:nvSpPr>
        <p:spPr/>
        <p:txBody>
          <a:bodyPr/>
          <a:lstStyle/>
          <a:p>
            <a:fld id="{61BA9FB2-E1AA-411D-A627-4D373AEAA0D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CA93AA-80F1-4C03-A096-B950C94621ED}" type="datetime1">
              <a:rPr lang="en-US" smtClean="0"/>
              <a:t>10/27/2015</a:t>
            </a:fld>
            <a:endParaRPr lang="en-US"/>
          </a:p>
        </p:txBody>
      </p:sp>
      <p:sp>
        <p:nvSpPr>
          <p:cNvPr id="3" name="Footer Placeholder 2"/>
          <p:cNvSpPr>
            <a:spLocks noGrp="1"/>
          </p:cNvSpPr>
          <p:nvPr>
            <p:ph type="ftr" sz="quarter" idx="11"/>
          </p:nvPr>
        </p:nvSpPr>
        <p:spPr/>
        <p:txBody>
          <a:bodyPr/>
          <a:lstStyle/>
          <a:p>
            <a:r>
              <a:rPr lang="en-US" smtClean="0"/>
              <a:t>Settlement document subject to IRE 408</a:t>
            </a:r>
            <a:endParaRPr lang="en-US"/>
          </a:p>
        </p:txBody>
      </p:sp>
      <p:sp>
        <p:nvSpPr>
          <p:cNvPr id="4" name="Slide Number Placeholder 3"/>
          <p:cNvSpPr>
            <a:spLocks noGrp="1"/>
          </p:cNvSpPr>
          <p:nvPr>
            <p:ph type="sldNum" sz="quarter" idx="12"/>
          </p:nvPr>
        </p:nvSpPr>
        <p:spPr/>
        <p:txBody>
          <a:bodyPr/>
          <a:lstStyle/>
          <a:p>
            <a:fld id="{61BA9FB2-E1AA-411D-A627-4D373AEAA0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61D480C-20DF-4F5E-9C3A-76239339CC94}" type="datetime1">
              <a:rPr lang="en-US" smtClean="0"/>
              <a:t>10/27/2015</a:t>
            </a:fld>
            <a:endParaRPr lang="en-US"/>
          </a:p>
        </p:txBody>
      </p:sp>
      <p:sp>
        <p:nvSpPr>
          <p:cNvPr id="6" name="Footer Placeholder 5"/>
          <p:cNvSpPr>
            <a:spLocks noGrp="1"/>
          </p:cNvSpPr>
          <p:nvPr>
            <p:ph type="ftr" sz="quarter" idx="11"/>
          </p:nvPr>
        </p:nvSpPr>
        <p:spPr/>
        <p:txBody>
          <a:bodyPr/>
          <a:lstStyle/>
          <a:p>
            <a:r>
              <a:rPr lang="en-US" smtClean="0"/>
              <a:t>Settlement document subject to IRE 408</a:t>
            </a:r>
            <a:endParaRPr lang="en-US"/>
          </a:p>
        </p:txBody>
      </p:sp>
      <p:sp>
        <p:nvSpPr>
          <p:cNvPr id="7" name="Slide Number Placeholder 6"/>
          <p:cNvSpPr>
            <a:spLocks noGrp="1"/>
          </p:cNvSpPr>
          <p:nvPr>
            <p:ph type="sldNum" sz="quarter" idx="12"/>
          </p:nvPr>
        </p:nvSpPr>
        <p:spPr/>
        <p:txBody>
          <a:bodyPr/>
          <a:lstStyle/>
          <a:p>
            <a:fld id="{61BA9FB2-E1AA-411D-A627-4D373AEAA0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CB0A16E-A6DE-4783-8DFC-BE6B9C2FC431}" type="datetime1">
              <a:rPr lang="en-US" smtClean="0"/>
              <a:t>10/27/2015</a:t>
            </a:fld>
            <a:endParaRPr lang="en-US"/>
          </a:p>
        </p:txBody>
      </p:sp>
      <p:sp>
        <p:nvSpPr>
          <p:cNvPr id="6" name="Footer Placeholder 5"/>
          <p:cNvSpPr>
            <a:spLocks noGrp="1"/>
          </p:cNvSpPr>
          <p:nvPr>
            <p:ph type="ftr" sz="quarter" idx="11"/>
          </p:nvPr>
        </p:nvSpPr>
        <p:spPr/>
        <p:txBody>
          <a:bodyPr/>
          <a:lstStyle/>
          <a:p>
            <a:r>
              <a:rPr lang="en-US" smtClean="0"/>
              <a:t>Settlement document subject to IRE 408</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1BA9FB2-E1AA-411D-A627-4D373AEAA0D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BA422C-8373-4CF1-AEE2-6E9718F69E89}" type="datetime1">
              <a:rPr lang="en-US" smtClean="0"/>
              <a:t>10/27/2015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Settlement document subject to IRE 408</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1BA9FB2-E1AA-411D-A627-4D373AEAA0D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71600"/>
            <a:ext cx="7772400" cy="1470025"/>
          </a:xfrm>
        </p:spPr>
        <p:txBody>
          <a:bodyPr>
            <a:normAutofit fontScale="90000"/>
          </a:bodyPr>
          <a:lstStyle/>
          <a:p>
            <a:r>
              <a:rPr lang="en-US" dirty="0" smtClean="0"/>
              <a:t>Overview of Spokane-</a:t>
            </a:r>
            <a:br>
              <a:rPr lang="en-US" dirty="0" smtClean="0"/>
            </a:br>
            <a:r>
              <a:rPr lang="en-US" dirty="0" smtClean="0"/>
              <a:t>Coeur d’Alene Hydrology</a:t>
            </a:r>
            <a:endParaRPr lang="en-US" dirty="0"/>
          </a:p>
        </p:txBody>
      </p:sp>
      <p:sp>
        <p:nvSpPr>
          <p:cNvPr id="3" name="Subtitle 2"/>
          <p:cNvSpPr>
            <a:spLocks noGrp="1"/>
          </p:cNvSpPr>
          <p:nvPr>
            <p:ph type="subTitle" idx="1"/>
          </p:nvPr>
        </p:nvSpPr>
        <p:spPr>
          <a:xfrm>
            <a:off x="1371600" y="3886200"/>
            <a:ext cx="6400800" cy="2362200"/>
          </a:xfrm>
        </p:spPr>
        <p:txBody>
          <a:bodyPr>
            <a:normAutofit lnSpcReduction="10000"/>
          </a:bodyPr>
          <a:lstStyle/>
          <a:p>
            <a:r>
              <a:rPr lang="en-US" dirty="0" smtClean="0"/>
              <a:t>Dale R. Ralston PhD PE PG</a:t>
            </a:r>
          </a:p>
          <a:p>
            <a:r>
              <a:rPr lang="en-US" dirty="0" smtClean="0"/>
              <a:t>Ralston Hydrologic Services, Inc.</a:t>
            </a:r>
          </a:p>
          <a:p>
            <a:r>
              <a:rPr lang="en-US" dirty="0" smtClean="0"/>
              <a:t>Moscow, ID</a:t>
            </a:r>
          </a:p>
          <a:p>
            <a:endParaRPr lang="en-US" dirty="0" smtClean="0"/>
          </a:p>
          <a:p>
            <a:r>
              <a:rPr lang="en-US" dirty="0" smtClean="0"/>
              <a:t>October 28, 2015</a:t>
            </a:r>
            <a:endParaRPr lang="en-US" dirty="0"/>
          </a:p>
        </p:txBody>
      </p:sp>
      <p:sp>
        <p:nvSpPr>
          <p:cNvPr id="4" name="Footer Placeholder 3"/>
          <p:cNvSpPr>
            <a:spLocks noGrp="1"/>
          </p:cNvSpPr>
          <p:nvPr>
            <p:ph type="ftr" sz="quarter" idx="11"/>
          </p:nvPr>
        </p:nvSpPr>
        <p:spPr>
          <a:xfrm>
            <a:off x="2667000" y="6356350"/>
            <a:ext cx="4114800" cy="365125"/>
          </a:xfrm>
        </p:spPr>
        <p:txBody>
          <a:bodyPr/>
          <a:lstStyle/>
          <a:p>
            <a:r>
              <a:rPr lang="en-US" sz="1600" dirty="0" smtClean="0"/>
              <a:t>Settlement document subject to IRE 408</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6396335"/>
            <a:ext cx="5908349" cy="461665"/>
          </a:xfrm>
          <a:prstGeom prst="rect">
            <a:avLst/>
          </a:prstGeom>
          <a:noFill/>
        </p:spPr>
        <p:txBody>
          <a:bodyPr wrap="none" rtlCol="0">
            <a:spAutoFit/>
          </a:bodyPr>
          <a:lstStyle/>
          <a:p>
            <a:r>
              <a:rPr lang="en-US" sz="2400" dirty="0" smtClean="0"/>
              <a:t>Hydrograph for Coeur d’Alene Lake for 2013</a:t>
            </a:r>
            <a:endParaRPr lang="en-US" sz="2400" dirty="0"/>
          </a:p>
        </p:txBody>
      </p:sp>
      <p:sp>
        <p:nvSpPr>
          <p:cNvPr id="4" name="TextBox 3"/>
          <p:cNvSpPr txBox="1"/>
          <p:nvPr/>
        </p:nvSpPr>
        <p:spPr>
          <a:xfrm>
            <a:off x="4038600" y="4343400"/>
            <a:ext cx="3810000" cy="369332"/>
          </a:xfrm>
          <a:prstGeom prst="rect">
            <a:avLst/>
          </a:prstGeom>
          <a:solidFill>
            <a:schemeClr val="bg1"/>
          </a:solidFill>
        </p:spPr>
        <p:txBody>
          <a:bodyPr wrap="square" rtlCol="0">
            <a:spAutoFit/>
          </a:bodyPr>
          <a:lstStyle/>
          <a:p>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0" y="1"/>
            <a:ext cx="9144000" cy="6172200"/>
          </a:xfrm>
          <a:prstGeom prst="rect">
            <a:avLst/>
          </a:prstGeom>
          <a:noFill/>
          <a:ln w="9525">
            <a:noFill/>
            <a:miter lim="800000"/>
            <a:headEnd/>
            <a:tailEnd/>
          </a:ln>
          <a:effectLst/>
        </p:spPr>
      </p:pic>
      <p:cxnSp>
        <p:nvCxnSpPr>
          <p:cNvPr id="12" name="Straight Connector 11"/>
          <p:cNvCxnSpPr/>
          <p:nvPr/>
        </p:nvCxnSpPr>
        <p:spPr>
          <a:xfrm>
            <a:off x="3276600" y="2209800"/>
            <a:ext cx="4648200" cy="0"/>
          </a:xfrm>
          <a:prstGeom prst="line">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733800" y="2438400"/>
            <a:ext cx="3276600" cy="923330"/>
          </a:xfrm>
          <a:prstGeom prst="rect">
            <a:avLst/>
          </a:prstGeom>
          <a:solidFill>
            <a:schemeClr val="bg1"/>
          </a:solidFill>
        </p:spPr>
        <p:txBody>
          <a:bodyPr wrap="square" rtlCol="0">
            <a:spAutoFit/>
          </a:bodyPr>
          <a:lstStyle/>
          <a:p>
            <a:r>
              <a:rPr lang="en-US" dirty="0" smtClean="0"/>
              <a:t>Approximate period when lake level is regulated by the Post Falls Dam</a:t>
            </a:r>
            <a:endParaRPr lang="en-US" dirty="0"/>
          </a:p>
        </p:txBody>
      </p:sp>
      <p:sp>
        <p:nvSpPr>
          <p:cNvPr id="7" name="TextBox 6"/>
          <p:cNvSpPr txBox="1"/>
          <p:nvPr/>
        </p:nvSpPr>
        <p:spPr>
          <a:xfrm>
            <a:off x="2667000" y="3810000"/>
            <a:ext cx="5334000" cy="1754326"/>
          </a:xfrm>
          <a:prstGeom prst="rect">
            <a:avLst/>
          </a:prstGeom>
          <a:solidFill>
            <a:schemeClr val="bg1"/>
          </a:solidFill>
        </p:spPr>
        <p:txBody>
          <a:bodyPr wrap="square" rtlCol="0">
            <a:spAutoFit/>
          </a:bodyPr>
          <a:lstStyle/>
          <a:p>
            <a:r>
              <a:rPr lang="en-US" dirty="0" smtClean="0"/>
              <a:t>AVISTA – lake level held at </a:t>
            </a:r>
            <a:r>
              <a:rPr lang="en-US" dirty="0" smtClean="0"/>
              <a:t>2,128 </a:t>
            </a:r>
            <a:r>
              <a:rPr lang="en-US" dirty="0" smtClean="0"/>
              <a:t>feet from as soon as possible in the summer to the Tuesday after Labor Day.  Then, river flow is managed mostly for power production  with a minimum discharge of 600/500 </a:t>
            </a:r>
            <a:r>
              <a:rPr lang="en-US" dirty="0" err="1" smtClean="0"/>
              <a:t>cfs</a:t>
            </a:r>
            <a:r>
              <a:rPr lang="en-US" dirty="0" smtClean="0"/>
              <a:t> (after 2009) until early winter when the dam no longer regulates flow.</a:t>
            </a:r>
            <a:endParaRPr lang="en-US" dirty="0"/>
          </a:p>
        </p:txBody>
      </p:sp>
      <p:sp>
        <p:nvSpPr>
          <p:cNvPr id="9" name="Footer Placeholder 8"/>
          <p:cNvSpPr>
            <a:spLocks noGrp="1"/>
          </p:cNvSpPr>
          <p:nvPr>
            <p:ph type="ftr" sz="quarter" idx="11"/>
          </p:nvPr>
        </p:nvSpPr>
        <p:spPr>
          <a:xfrm>
            <a:off x="2667000" y="6019800"/>
            <a:ext cx="3352800" cy="365125"/>
          </a:xfrm>
        </p:spPr>
        <p:txBody>
          <a:bodyPr/>
          <a:lstStyle/>
          <a:p>
            <a:r>
              <a:rPr lang="en-US" dirty="0" smtClean="0"/>
              <a:t>Settlement document subject to IRE 408</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6019800"/>
            <a:ext cx="8636467" cy="461665"/>
          </a:xfrm>
          <a:prstGeom prst="rect">
            <a:avLst/>
          </a:prstGeom>
          <a:noFill/>
        </p:spPr>
        <p:txBody>
          <a:bodyPr wrap="none" rtlCol="0">
            <a:spAutoFit/>
          </a:bodyPr>
          <a:lstStyle/>
          <a:p>
            <a:r>
              <a:rPr lang="en-US" sz="2400" dirty="0" smtClean="0"/>
              <a:t>Hydrograph for the Spokane River near Post Falls, Idaho for 2013</a:t>
            </a:r>
            <a:endParaRPr lang="en-US" sz="2400" dirty="0"/>
          </a:p>
        </p:txBody>
      </p:sp>
      <p:sp>
        <p:nvSpPr>
          <p:cNvPr id="6" name="TextBox 5"/>
          <p:cNvSpPr txBox="1"/>
          <p:nvPr/>
        </p:nvSpPr>
        <p:spPr>
          <a:xfrm>
            <a:off x="4191000" y="990600"/>
            <a:ext cx="4343400" cy="369332"/>
          </a:xfrm>
          <a:prstGeom prst="rect">
            <a:avLst/>
          </a:prstGeom>
          <a:solidFill>
            <a:schemeClr val="bg1"/>
          </a:solidFill>
        </p:spPr>
        <p:txBody>
          <a:bodyPr wrap="square" rtlCol="0">
            <a:spAutoFit/>
          </a:bodyPr>
          <a:lstStyle/>
          <a:p>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0" y="-39136"/>
            <a:ext cx="9144000" cy="5830335"/>
          </a:xfrm>
          <a:prstGeom prst="rect">
            <a:avLst/>
          </a:prstGeom>
          <a:noFill/>
          <a:ln w="9525">
            <a:noFill/>
            <a:miter lim="800000"/>
            <a:headEnd/>
            <a:tailEnd/>
          </a:ln>
          <a:effectLst/>
        </p:spPr>
      </p:pic>
      <p:cxnSp>
        <p:nvCxnSpPr>
          <p:cNvPr id="8" name="Straight Connector 7"/>
          <p:cNvCxnSpPr/>
          <p:nvPr/>
        </p:nvCxnSpPr>
        <p:spPr>
          <a:xfrm>
            <a:off x="3733800" y="2362200"/>
            <a:ext cx="4343400" cy="0"/>
          </a:xfrm>
          <a:prstGeom prst="line">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43400" y="1524000"/>
            <a:ext cx="4114800" cy="646331"/>
          </a:xfrm>
          <a:prstGeom prst="rect">
            <a:avLst/>
          </a:prstGeom>
          <a:solidFill>
            <a:schemeClr val="bg1"/>
          </a:solidFill>
        </p:spPr>
        <p:txBody>
          <a:bodyPr wrap="square" rtlCol="0">
            <a:spAutoFit/>
          </a:bodyPr>
          <a:lstStyle/>
          <a:p>
            <a:r>
              <a:rPr lang="en-US" dirty="0" smtClean="0"/>
              <a:t>Approximate period when lake level is regulated by the Post Falls Dam</a:t>
            </a:r>
            <a:endParaRPr lang="en-US" dirty="0"/>
          </a:p>
        </p:txBody>
      </p:sp>
      <p:sp>
        <p:nvSpPr>
          <p:cNvPr id="7" name="TextBox 6"/>
          <p:cNvSpPr txBox="1"/>
          <p:nvPr/>
        </p:nvSpPr>
        <p:spPr>
          <a:xfrm>
            <a:off x="5562600" y="4038600"/>
            <a:ext cx="2523768" cy="369332"/>
          </a:xfrm>
          <a:prstGeom prst="rect">
            <a:avLst/>
          </a:prstGeom>
          <a:solidFill>
            <a:schemeClr val="bg1"/>
          </a:solidFill>
        </p:spPr>
        <p:txBody>
          <a:bodyPr wrap="none" rtlCol="0">
            <a:spAutoFit/>
          </a:bodyPr>
          <a:lstStyle/>
          <a:p>
            <a:r>
              <a:rPr lang="en-US" dirty="0" smtClean="0"/>
              <a:t>Critical low flow period</a:t>
            </a:r>
            <a:endParaRPr lang="en-US" dirty="0"/>
          </a:p>
        </p:txBody>
      </p:sp>
      <p:cxnSp>
        <p:nvCxnSpPr>
          <p:cNvPr id="11" name="Straight Arrow Connector 10"/>
          <p:cNvCxnSpPr/>
          <p:nvPr/>
        </p:nvCxnSpPr>
        <p:spPr>
          <a:xfrm>
            <a:off x="6019800" y="4419600"/>
            <a:ext cx="0" cy="685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267200"/>
            <a:ext cx="7772400" cy="1362456"/>
          </a:xfrm>
        </p:spPr>
        <p:txBody>
          <a:bodyPr/>
          <a:lstStyle/>
          <a:p>
            <a:r>
              <a:rPr lang="en-US" sz="6000" dirty="0" smtClean="0"/>
              <a:t>Spokane Valley – Rathdrum Prairie Aquifer and the Spokane River</a:t>
            </a:r>
            <a:br>
              <a:rPr lang="en-US" sz="6000" dirty="0" smtClean="0"/>
            </a:br>
            <a:endParaRPr lang="en-US" dirty="0"/>
          </a:p>
        </p:txBody>
      </p:sp>
      <p:sp>
        <p:nvSpPr>
          <p:cNvPr id="4" name="Footer Placeholder 3"/>
          <p:cNvSpPr>
            <a:spLocks noGrp="1"/>
          </p:cNvSpPr>
          <p:nvPr>
            <p:ph type="ftr" sz="quarter" idx="11"/>
          </p:nvPr>
        </p:nvSpPr>
        <p:spPr/>
        <p:txBody>
          <a:bodyPr/>
          <a:lstStyle/>
          <a:p>
            <a:r>
              <a:rPr lang="en-US" smtClean="0"/>
              <a:t>Settlement document subject to IRE 408</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356195"/>
          </a:xfrm>
          <a:prstGeom prst="rect">
            <a:avLst/>
          </a:prstGeom>
          <a:solidFill>
            <a:schemeClr val="bg1"/>
          </a:solidFill>
          <a:ln w="9525">
            <a:noFill/>
            <a:miter lim="800000"/>
            <a:headEnd/>
            <a:tailEnd/>
          </a:ln>
        </p:spPr>
      </p:pic>
      <p:sp>
        <p:nvSpPr>
          <p:cNvPr id="3" name="TextBox 2"/>
          <p:cNvSpPr txBox="1"/>
          <p:nvPr/>
        </p:nvSpPr>
        <p:spPr>
          <a:xfrm>
            <a:off x="0" y="0"/>
            <a:ext cx="3509102" cy="369332"/>
          </a:xfrm>
          <a:prstGeom prst="rect">
            <a:avLst/>
          </a:prstGeom>
          <a:noFill/>
        </p:spPr>
        <p:txBody>
          <a:bodyPr wrap="none" rtlCol="0">
            <a:spAutoFit/>
          </a:bodyPr>
          <a:lstStyle/>
          <a:p>
            <a:r>
              <a:rPr lang="en-US" dirty="0" smtClean="0"/>
              <a:t>(From 2009 update of aquifer atlas)</a:t>
            </a:r>
            <a:endParaRPr lang="en-US" dirty="0"/>
          </a:p>
        </p:txBody>
      </p:sp>
      <p:sp>
        <p:nvSpPr>
          <p:cNvPr id="4" name="TextBox 3"/>
          <p:cNvSpPr txBox="1"/>
          <p:nvPr/>
        </p:nvSpPr>
        <p:spPr>
          <a:xfrm>
            <a:off x="3733800" y="4876800"/>
            <a:ext cx="853888" cy="400110"/>
          </a:xfrm>
          <a:prstGeom prst="rect">
            <a:avLst/>
          </a:prstGeom>
          <a:noFill/>
        </p:spPr>
        <p:txBody>
          <a:bodyPr wrap="none" rtlCol="0">
            <a:spAutoFit/>
          </a:bodyPr>
          <a:lstStyle/>
          <a:p>
            <a:r>
              <a:rPr lang="en-US" sz="2000" dirty="0" smtClean="0"/>
              <a:t>(49%)</a:t>
            </a:r>
            <a:endParaRPr lang="en-US" sz="2000" dirty="0"/>
          </a:p>
        </p:txBody>
      </p:sp>
      <p:sp>
        <p:nvSpPr>
          <p:cNvPr id="5" name="TextBox 4"/>
          <p:cNvSpPr txBox="1"/>
          <p:nvPr/>
        </p:nvSpPr>
        <p:spPr>
          <a:xfrm>
            <a:off x="4648200" y="1981200"/>
            <a:ext cx="845103" cy="400110"/>
          </a:xfrm>
          <a:prstGeom prst="rect">
            <a:avLst/>
          </a:prstGeom>
          <a:noFill/>
        </p:spPr>
        <p:txBody>
          <a:bodyPr wrap="none" rtlCol="0">
            <a:spAutoFit/>
          </a:bodyPr>
          <a:lstStyle/>
          <a:p>
            <a:r>
              <a:rPr lang="en-US" sz="2000" dirty="0" smtClean="0"/>
              <a:t>(59%)</a:t>
            </a:r>
            <a:endParaRPr lang="en-US" sz="2000" dirty="0"/>
          </a:p>
        </p:txBody>
      </p:sp>
      <p:sp>
        <p:nvSpPr>
          <p:cNvPr id="6" name="TextBox 5"/>
          <p:cNvSpPr txBox="1"/>
          <p:nvPr/>
        </p:nvSpPr>
        <p:spPr>
          <a:xfrm>
            <a:off x="228600" y="6172200"/>
            <a:ext cx="8660128" cy="400110"/>
          </a:xfrm>
          <a:prstGeom prst="rect">
            <a:avLst/>
          </a:prstGeom>
          <a:solidFill>
            <a:schemeClr val="bg1"/>
          </a:solidFill>
        </p:spPr>
        <p:txBody>
          <a:bodyPr wrap="none" rtlCol="0">
            <a:spAutoFit/>
          </a:bodyPr>
          <a:lstStyle/>
          <a:p>
            <a:r>
              <a:rPr lang="en-US" sz="2000" dirty="0" smtClean="0"/>
              <a:t>Spokane River is the dominant recharge source and discharge area for the aquifer</a:t>
            </a:r>
            <a:endParaRPr lang="en-US" sz="2000" dirty="0"/>
          </a:p>
        </p:txBody>
      </p:sp>
      <p:cxnSp>
        <p:nvCxnSpPr>
          <p:cNvPr id="8" name="Straight Connector 7"/>
          <p:cNvCxnSpPr/>
          <p:nvPr/>
        </p:nvCxnSpPr>
        <p:spPr>
          <a:xfrm>
            <a:off x="5791200" y="4495800"/>
            <a:ext cx="1676400" cy="0"/>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48400" y="4572000"/>
            <a:ext cx="898003" cy="400110"/>
          </a:xfrm>
          <a:prstGeom prst="rect">
            <a:avLst/>
          </a:prstGeom>
          <a:noFill/>
        </p:spPr>
        <p:txBody>
          <a:bodyPr wrap="none" rtlCol="0">
            <a:spAutoFit/>
          </a:bodyPr>
          <a:lstStyle/>
          <a:p>
            <a:r>
              <a:rPr lang="en-US" sz="2000" dirty="0" smtClean="0"/>
              <a:t>(22 %)</a:t>
            </a:r>
            <a:endParaRPr lang="en-US" sz="2000" dirty="0"/>
          </a:p>
        </p:txBody>
      </p:sp>
      <p:cxnSp>
        <p:nvCxnSpPr>
          <p:cNvPr id="10" name="Straight Connector 9"/>
          <p:cNvCxnSpPr/>
          <p:nvPr/>
        </p:nvCxnSpPr>
        <p:spPr>
          <a:xfrm>
            <a:off x="2971800" y="2590800"/>
            <a:ext cx="838200" cy="0"/>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95600" y="2133600"/>
            <a:ext cx="818879" cy="400110"/>
          </a:xfrm>
          <a:prstGeom prst="rect">
            <a:avLst/>
          </a:prstGeom>
          <a:noFill/>
        </p:spPr>
        <p:txBody>
          <a:bodyPr wrap="none" rtlCol="0">
            <a:spAutoFit/>
          </a:bodyPr>
          <a:lstStyle/>
          <a:p>
            <a:r>
              <a:rPr lang="en-US" sz="2000" dirty="0" smtClean="0"/>
              <a:t>(35%)</a:t>
            </a:r>
            <a:endParaRPr lang="en-US" sz="2000" dirty="0"/>
          </a:p>
        </p:txBody>
      </p:sp>
      <p:sp>
        <p:nvSpPr>
          <p:cNvPr id="11" name="Footer Placeholder 10"/>
          <p:cNvSpPr>
            <a:spLocks noGrp="1"/>
          </p:cNvSpPr>
          <p:nvPr>
            <p:ph type="ftr" sz="quarter" idx="11"/>
          </p:nvPr>
        </p:nvSpPr>
        <p:spPr/>
        <p:txBody>
          <a:bodyPr/>
          <a:lstStyle/>
          <a:p>
            <a:r>
              <a:rPr lang="en-US" smtClean="0"/>
              <a:t>Settlement document subject to IRE 408</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3620"/>
          <a:stretch>
            <a:fillRect/>
          </a:stretch>
        </p:blipFill>
        <p:spPr bwMode="auto">
          <a:xfrm>
            <a:off x="-38100" y="0"/>
            <a:ext cx="9182100" cy="6276975"/>
          </a:xfrm>
          <a:prstGeom prst="rect">
            <a:avLst/>
          </a:prstGeom>
          <a:noFill/>
          <a:ln w="9525">
            <a:noFill/>
            <a:miter lim="800000"/>
            <a:headEnd/>
            <a:tailEnd/>
          </a:ln>
        </p:spPr>
      </p:pic>
      <p:cxnSp>
        <p:nvCxnSpPr>
          <p:cNvPr id="6" name="Straight Connector 5"/>
          <p:cNvCxnSpPr/>
          <p:nvPr/>
        </p:nvCxnSpPr>
        <p:spPr>
          <a:xfrm>
            <a:off x="8458200" y="4572000"/>
            <a:ext cx="6858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838200" y="4419600"/>
            <a:ext cx="1524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Oval 9"/>
          <p:cNvSpPr/>
          <p:nvPr/>
        </p:nvSpPr>
        <p:spPr>
          <a:xfrm>
            <a:off x="4038600" y="3505200"/>
            <a:ext cx="1524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086600" y="3962400"/>
            <a:ext cx="1524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09600" y="2057400"/>
            <a:ext cx="2971800" cy="1200329"/>
          </a:xfrm>
          <a:prstGeom prst="rect">
            <a:avLst/>
          </a:prstGeom>
          <a:solidFill>
            <a:schemeClr val="bg1"/>
          </a:solidFill>
        </p:spPr>
        <p:txBody>
          <a:bodyPr wrap="square" rtlCol="0">
            <a:spAutoFit/>
          </a:bodyPr>
          <a:lstStyle/>
          <a:p>
            <a:r>
              <a:rPr lang="en-US" dirty="0" smtClean="0"/>
              <a:t>Post Falls to Greenacres: Average river loss (aquifer recharge) was 388 </a:t>
            </a:r>
            <a:r>
              <a:rPr lang="en-US" dirty="0" err="1" smtClean="0"/>
              <a:t>cfs</a:t>
            </a:r>
            <a:r>
              <a:rPr lang="en-US" dirty="0" smtClean="0"/>
              <a:t> or 61% of the flow </a:t>
            </a:r>
            <a:endParaRPr lang="en-US" dirty="0"/>
          </a:p>
        </p:txBody>
      </p:sp>
      <p:sp>
        <p:nvSpPr>
          <p:cNvPr id="14" name="TextBox 13"/>
          <p:cNvSpPr txBox="1"/>
          <p:nvPr/>
        </p:nvSpPr>
        <p:spPr>
          <a:xfrm>
            <a:off x="2133600" y="1143000"/>
            <a:ext cx="330540" cy="369332"/>
          </a:xfrm>
          <a:prstGeom prst="rect">
            <a:avLst/>
          </a:prstGeom>
          <a:noFill/>
        </p:spPr>
        <p:txBody>
          <a:bodyPr wrap="none" rtlCol="0">
            <a:spAutoFit/>
          </a:bodyPr>
          <a:lstStyle/>
          <a:p>
            <a:r>
              <a:rPr lang="en-US" dirty="0" smtClean="0"/>
              <a:t>R</a:t>
            </a:r>
            <a:endParaRPr lang="en-US" dirty="0"/>
          </a:p>
        </p:txBody>
      </p:sp>
      <p:sp>
        <p:nvSpPr>
          <p:cNvPr id="15" name="TextBox 14"/>
          <p:cNvSpPr txBox="1"/>
          <p:nvPr/>
        </p:nvSpPr>
        <p:spPr>
          <a:xfrm>
            <a:off x="1219200" y="152400"/>
            <a:ext cx="6934200" cy="1200329"/>
          </a:xfrm>
          <a:prstGeom prst="rect">
            <a:avLst/>
          </a:prstGeom>
          <a:solidFill>
            <a:schemeClr val="bg1"/>
          </a:solidFill>
        </p:spPr>
        <p:txBody>
          <a:bodyPr wrap="square" rtlCol="0">
            <a:spAutoFit/>
          </a:bodyPr>
          <a:lstStyle/>
          <a:p>
            <a:r>
              <a:rPr lang="en-US" sz="2400" dirty="0" smtClean="0"/>
              <a:t>Aquifer recharge from river loss during August 20-31, 2010 in the </a:t>
            </a:r>
            <a:r>
              <a:rPr lang="en-US" sz="2400" dirty="0" smtClean="0"/>
              <a:t>reach </a:t>
            </a:r>
            <a:r>
              <a:rPr lang="en-US" sz="2400" dirty="0" smtClean="0"/>
              <a:t>of the river from the Coeur d’Alene gage to the Greenacres gage</a:t>
            </a:r>
            <a:endParaRPr lang="en-US" sz="2400" dirty="0"/>
          </a:p>
        </p:txBody>
      </p:sp>
      <p:sp>
        <p:nvSpPr>
          <p:cNvPr id="17" name="TextBox 16"/>
          <p:cNvSpPr txBox="1"/>
          <p:nvPr/>
        </p:nvSpPr>
        <p:spPr>
          <a:xfrm>
            <a:off x="5410200" y="1981200"/>
            <a:ext cx="3200400" cy="1200329"/>
          </a:xfrm>
          <a:prstGeom prst="rect">
            <a:avLst/>
          </a:prstGeom>
          <a:solidFill>
            <a:schemeClr val="bg1"/>
          </a:solidFill>
        </p:spPr>
        <p:txBody>
          <a:bodyPr wrap="square" rtlCol="0">
            <a:spAutoFit/>
          </a:bodyPr>
          <a:lstStyle/>
          <a:p>
            <a:r>
              <a:rPr lang="en-US" dirty="0" smtClean="0"/>
              <a:t>Coeur d’Alene to Post Falls: Average river loss (aquifer recharge) was 360 </a:t>
            </a:r>
            <a:r>
              <a:rPr lang="en-US" dirty="0" err="1" smtClean="0"/>
              <a:t>cfs</a:t>
            </a:r>
            <a:r>
              <a:rPr lang="en-US" dirty="0" smtClean="0"/>
              <a:t> or 36% of the flow </a:t>
            </a:r>
            <a:endParaRPr lang="en-US" dirty="0"/>
          </a:p>
        </p:txBody>
      </p:sp>
      <p:sp>
        <p:nvSpPr>
          <p:cNvPr id="18" name="TextBox 17"/>
          <p:cNvSpPr txBox="1"/>
          <p:nvPr/>
        </p:nvSpPr>
        <p:spPr>
          <a:xfrm>
            <a:off x="7112995" y="3581400"/>
            <a:ext cx="2031005" cy="369332"/>
          </a:xfrm>
          <a:prstGeom prst="rect">
            <a:avLst/>
          </a:prstGeom>
          <a:solidFill>
            <a:schemeClr val="bg1"/>
          </a:solidFill>
        </p:spPr>
        <p:txBody>
          <a:bodyPr wrap="none" rtlCol="0">
            <a:spAutoFit/>
          </a:bodyPr>
          <a:lstStyle/>
          <a:p>
            <a:r>
              <a:rPr lang="en-US" dirty="0" err="1" smtClean="0"/>
              <a:t>CdA</a:t>
            </a:r>
            <a:r>
              <a:rPr lang="en-US" dirty="0" smtClean="0"/>
              <a:t> gage (997 </a:t>
            </a:r>
            <a:r>
              <a:rPr lang="en-US" dirty="0" err="1" smtClean="0"/>
              <a:t>cfs</a:t>
            </a:r>
            <a:r>
              <a:rPr lang="en-US" dirty="0" smtClean="0"/>
              <a:t>)</a:t>
            </a:r>
            <a:endParaRPr lang="en-US" dirty="0"/>
          </a:p>
        </p:txBody>
      </p:sp>
      <p:sp>
        <p:nvSpPr>
          <p:cNvPr id="19" name="TextBox 18"/>
          <p:cNvSpPr txBox="1"/>
          <p:nvPr/>
        </p:nvSpPr>
        <p:spPr>
          <a:xfrm>
            <a:off x="2971800" y="3886200"/>
            <a:ext cx="2492414" cy="369332"/>
          </a:xfrm>
          <a:prstGeom prst="rect">
            <a:avLst/>
          </a:prstGeom>
          <a:solidFill>
            <a:schemeClr val="bg1"/>
          </a:solidFill>
        </p:spPr>
        <p:txBody>
          <a:bodyPr wrap="none" rtlCol="0">
            <a:spAutoFit/>
          </a:bodyPr>
          <a:lstStyle/>
          <a:p>
            <a:r>
              <a:rPr lang="en-US" dirty="0" smtClean="0"/>
              <a:t>Post Falls gage (637 </a:t>
            </a:r>
            <a:r>
              <a:rPr lang="en-US" dirty="0" err="1" smtClean="0"/>
              <a:t>cfs</a:t>
            </a:r>
            <a:r>
              <a:rPr lang="en-US" dirty="0" smtClean="0"/>
              <a:t>)</a:t>
            </a:r>
            <a:endParaRPr lang="en-US" dirty="0"/>
          </a:p>
        </p:txBody>
      </p:sp>
      <p:sp>
        <p:nvSpPr>
          <p:cNvPr id="20" name="TextBox 19"/>
          <p:cNvSpPr txBox="1"/>
          <p:nvPr/>
        </p:nvSpPr>
        <p:spPr>
          <a:xfrm>
            <a:off x="0" y="4800600"/>
            <a:ext cx="2667000" cy="369332"/>
          </a:xfrm>
          <a:prstGeom prst="rect">
            <a:avLst/>
          </a:prstGeom>
          <a:solidFill>
            <a:schemeClr val="bg1"/>
          </a:solidFill>
        </p:spPr>
        <p:txBody>
          <a:bodyPr wrap="square" rtlCol="0">
            <a:spAutoFit/>
          </a:bodyPr>
          <a:lstStyle/>
          <a:p>
            <a:r>
              <a:rPr lang="en-US" dirty="0" smtClean="0"/>
              <a:t>Greenacres gage (249 </a:t>
            </a:r>
            <a:r>
              <a:rPr lang="en-US" dirty="0" err="1" smtClean="0"/>
              <a:t>cfs</a:t>
            </a:r>
            <a:r>
              <a:rPr lang="en-US" dirty="0" smtClean="0"/>
              <a:t>)</a:t>
            </a:r>
            <a:endParaRPr lang="en-US" dirty="0"/>
          </a:p>
        </p:txBody>
      </p:sp>
      <p:cxnSp>
        <p:nvCxnSpPr>
          <p:cNvPr id="21" name="Straight Arrow Connector 20"/>
          <p:cNvCxnSpPr/>
          <p:nvPr/>
        </p:nvCxnSpPr>
        <p:spPr>
          <a:xfrm flipH="1">
            <a:off x="6400800" y="3276600"/>
            <a:ext cx="304800" cy="3810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057400" y="3352800"/>
            <a:ext cx="228600" cy="7620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6" name="Footer Placeholder 15"/>
          <p:cNvSpPr>
            <a:spLocks noGrp="1"/>
          </p:cNvSpPr>
          <p:nvPr>
            <p:ph type="ftr" sz="quarter" idx="11"/>
          </p:nvPr>
        </p:nvSpPr>
        <p:spPr/>
        <p:txBody>
          <a:bodyPr/>
          <a:lstStyle/>
          <a:p>
            <a:r>
              <a:rPr lang="en-US" smtClean="0"/>
              <a:t>Settlement document subject to IRE 408</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8038" y="0"/>
            <a:ext cx="9162038" cy="5410200"/>
          </a:xfrm>
          <a:prstGeom prst="rect">
            <a:avLst/>
          </a:prstGeom>
          <a:noFill/>
          <a:ln w="9525">
            <a:noFill/>
            <a:miter lim="800000"/>
            <a:headEnd/>
            <a:tailEnd/>
          </a:ln>
        </p:spPr>
      </p:pic>
      <p:sp>
        <p:nvSpPr>
          <p:cNvPr id="3" name="Oval 2"/>
          <p:cNvSpPr/>
          <p:nvPr/>
        </p:nvSpPr>
        <p:spPr>
          <a:xfrm>
            <a:off x="152400" y="3124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305800" y="2209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010400" y="2743200"/>
            <a:ext cx="2133600" cy="646331"/>
          </a:xfrm>
          <a:prstGeom prst="rect">
            <a:avLst/>
          </a:prstGeom>
          <a:solidFill>
            <a:schemeClr val="bg1"/>
          </a:solidFill>
        </p:spPr>
        <p:txBody>
          <a:bodyPr wrap="square" rtlCol="0">
            <a:spAutoFit/>
          </a:bodyPr>
          <a:lstStyle/>
          <a:p>
            <a:r>
              <a:rPr lang="en-US" dirty="0" smtClean="0"/>
              <a:t>Greenacres gage (249 </a:t>
            </a:r>
            <a:r>
              <a:rPr lang="en-US" dirty="0" err="1" smtClean="0"/>
              <a:t>cfs</a:t>
            </a:r>
            <a:r>
              <a:rPr lang="en-US" dirty="0" smtClean="0"/>
              <a:t>)</a:t>
            </a:r>
            <a:endParaRPr lang="en-US" dirty="0"/>
          </a:p>
        </p:txBody>
      </p:sp>
      <p:sp>
        <p:nvSpPr>
          <p:cNvPr id="6" name="TextBox 5"/>
          <p:cNvSpPr txBox="1"/>
          <p:nvPr/>
        </p:nvSpPr>
        <p:spPr>
          <a:xfrm>
            <a:off x="533400" y="152400"/>
            <a:ext cx="8229600" cy="830997"/>
          </a:xfrm>
          <a:prstGeom prst="rect">
            <a:avLst/>
          </a:prstGeom>
          <a:solidFill>
            <a:schemeClr val="bg1"/>
          </a:solidFill>
        </p:spPr>
        <p:txBody>
          <a:bodyPr wrap="square" rtlCol="0">
            <a:spAutoFit/>
          </a:bodyPr>
          <a:lstStyle/>
          <a:p>
            <a:r>
              <a:rPr lang="en-US" sz="2400" dirty="0" smtClean="0"/>
              <a:t>Net river gain during August 20-31, 2010 in the </a:t>
            </a:r>
            <a:r>
              <a:rPr lang="en-US" sz="2400" dirty="0" smtClean="0"/>
              <a:t>reach </a:t>
            </a:r>
            <a:r>
              <a:rPr lang="en-US" sz="2400" dirty="0" smtClean="0"/>
              <a:t>of the river from the Greenacres gage to the Spokane gage</a:t>
            </a:r>
            <a:endParaRPr lang="en-US" dirty="0"/>
          </a:p>
        </p:txBody>
      </p:sp>
      <p:sp>
        <p:nvSpPr>
          <p:cNvPr id="7" name="TextBox 6"/>
          <p:cNvSpPr txBox="1"/>
          <p:nvPr/>
        </p:nvSpPr>
        <p:spPr>
          <a:xfrm>
            <a:off x="228601" y="3657600"/>
            <a:ext cx="1523999" cy="646331"/>
          </a:xfrm>
          <a:prstGeom prst="rect">
            <a:avLst/>
          </a:prstGeom>
          <a:solidFill>
            <a:schemeClr val="bg1"/>
          </a:solidFill>
        </p:spPr>
        <p:txBody>
          <a:bodyPr wrap="square" rtlCol="0">
            <a:spAutoFit/>
          </a:bodyPr>
          <a:lstStyle/>
          <a:p>
            <a:r>
              <a:rPr lang="en-US" dirty="0" smtClean="0"/>
              <a:t>Spokane gage (917 </a:t>
            </a:r>
            <a:r>
              <a:rPr lang="en-US" dirty="0" err="1" smtClean="0"/>
              <a:t>cfs</a:t>
            </a:r>
            <a:r>
              <a:rPr lang="en-US" dirty="0" smtClean="0"/>
              <a:t>)</a:t>
            </a:r>
            <a:endParaRPr lang="en-US" dirty="0"/>
          </a:p>
        </p:txBody>
      </p:sp>
      <p:sp>
        <p:nvSpPr>
          <p:cNvPr id="8" name="TextBox 7"/>
          <p:cNvSpPr txBox="1"/>
          <p:nvPr/>
        </p:nvSpPr>
        <p:spPr>
          <a:xfrm>
            <a:off x="2819400" y="2819400"/>
            <a:ext cx="3276600" cy="1200329"/>
          </a:xfrm>
          <a:prstGeom prst="rect">
            <a:avLst/>
          </a:prstGeom>
          <a:solidFill>
            <a:schemeClr val="bg1"/>
          </a:solidFill>
        </p:spPr>
        <p:txBody>
          <a:bodyPr wrap="square" rtlCol="0">
            <a:spAutoFit/>
          </a:bodyPr>
          <a:lstStyle/>
          <a:p>
            <a:r>
              <a:rPr lang="en-US" dirty="0" smtClean="0"/>
              <a:t>Greenacres to Spokane: Average net river gain (aquifer discharge) was 668 </a:t>
            </a:r>
            <a:r>
              <a:rPr lang="en-US" dirty="0" err="1" smtClean="0"/>
              <a:t>cfs</a:t>
            </a:r>
            <a:r>
              <a:rPr lang="en-US" dirty="0" smtClean="0"/>
              <a:t>  </a:t>
            </a:r>
          </a:p>
          <a:p>
            <a:endParaRPr lang="en-US" dirty="0"/>
          </a:p>
        </p:txBody>
      </p:sp>
      <p:cxnSp>
        <p:nvCxnSpPr>
          <p:cNvPr id="11" name="Straight Arrow Connector 10"/>
          <p:cNvCxnSpPr/>
          <p:nvPr/>
        </p:nvCxnSpPr>
        <p:spPr>
          <a:xfrm flipH="1" flipV="1">
            <a:off x="3581400" y="2438400"/>
            <a:ext cx="5334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Footer Placeholder 11"/>
          <p:cNvSpPr>
            <a:spLocks noGrp="1"/>
          </p:cNvSpPr>
          <p:nvPr>
            <p:ph type="ftr" sz="quarter" idx="11"/>
          </p:nvPr>
        </p:nvSpPr>
        <p:spPr/>
        <p:txBody>
          <a:bodyPr/>
          <a:lstStyle/>
          <a:p>
            <a:r>
              <a:rPr lang="en-US" smtClean="0"/>
              <a:t>Settlement document subject to IRE 408</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Aquifer/river relationship relative to the state line</a:t>
            </a:r>
            <a:endParaRPr lang="en-US" dirty="0"/>
          </a:p>
        </p:txBody>
      </p:sp>
      <p:sp>
        <p:nvSpPr>
          <p:cNvPr id="3" name="Content Placeholder 2"/>
          <p:cNvSpPr>
            <a:spLocks noGrp="1"/>
          </p:cNvSpPr>
          <p:nvPr>
            <p:ph idx="1"/>
          </p:nvPr>
        </p:nvSpPr>
        <p:spPr/>
        <p:txBody>
          <a:bodyPr/>
          <a:lstStyle/>
          <a:p>
            <a:r>
              <a:rPr lang="en-US" dirty="0" smtClean="0"/>
              <a:t>Most of the recharge to the aquifer occurs in Idaho</a:t>
            </a:r>
          </a:p>
          <a:p>
            <a:r>
              <a:rPr lang="en-US" dirty="0" smtClean="0"/>
              <a:t>All of the aquifer discharge back to the Spokane River occurs in Washington</a:t>
            </a:r>
          </a:p>
          <a:p>
            <a:r>
              <a:rPr lang="en-US" dirty="0" smtClean="0"/>
              <a:t>Much of the flow of the Spokane River is lost to the aquifer between the lake outlet and below Greenacres which is about six miles west of the state line.</a:t>
            </a:r>
          </a:p>
          <a:p>
            <a:r>
              <a:rPr lang="en-US" dirty="0" smtClean="0"/>
              <a:t>Ground-water discharges back into the river starting below Greenacres; the flow of the river at the Spokane gage is greater than at the Post Falls gage.</a:t>
            </a:r>
            <a:endParaRPr lang="en-US" dirty="0"/>
          </a:p>
        </p:txBody>
      </p:sp>
      <p:sp>
        <p:nvSpPr>
          <p:cNvPr id="4" name="Footer Placeholder 3"/>
          <p:cNvSpPr>
            <a:spLocks noGrp="1"/>
          </p:cNvSpPr>
          <p:nvPr>
            <p:ph type="ftr" sz="quarter" idx="11"/>
          </p:nvPr>
        </p:nvSpPr>
        <p:spPr/>
        <p:txBody>
          <a:bodyPr/>
          <a:lstStyle/>
          <a:p>
            <a:r>
              <a:rPr lang="en-US" smtClean="0"/>
              <a:t>Settlement document subject to IRE 408</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8952" t="4131" r="7945" b="2782"/>
          <a:stretch>
            <a:fillRect/>
          </a:stretch>
        </p:blipFill>
        <p:spPr bwMode="auto">
          <a:xfrm>
            <a:off x="-9395" y="0"/>
            <a:ext cx="9153395" cy="6019800"/>
          </a:xfrm>
          <a:prstGeom prst="rect">
            <a:avLst/>
          </a:prstGeom>
          <a:noFill/>
          <a:ln w="9525">
            <a:noFill/>
            <a:miter lim="800000"/>
            <a:headEnd/>
            <a:tailEnd/>
          </a:ln>
        </p:spPr>
      </p:pic>
      <p:cxnSp>
        <p:nvCxnSpPr>
          <p:cNvPr id="8" name="Straight Connector 7"/>
          <p:cNvCxnSpPr/>
          <p:nvPr/>
        </p:nvCxnSpPr>
        <p:spPr>
          <a:xfrm>
            <a:off x="3276600" y="4648200"/>
            <a:ext cx="0" cy="2286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28800" y="2133600"/>
            <a:ext cx="2895600" cy="923330"/>
          </a:xfrm>
          <a:prstGeom prst="rect">
            <a:avLst/>
          </a:prstGeom>
          <a:solidFill>
            <a:schemeClr val="bg1"/>
          </a:solidFill>
        </p:spPr>
        <p:txBody>
          <a:bodyPr wrap="square" rtlCol="0">
            <a:spAutoFit/>
          </a:bodyPr>
          <a:lstStyle/>
          <a:p>
            <a:r>
              <a:rPr lang="en-US" dirty="0" smtClean="0"/>
              <a:t>Upstream of this point the Spokane River is perched above the aquifer</a:t>
            </a:r>
            <a:endParaRPr lang="en-US" dirty="0"/>
          </a:p>
        </p:txBody>
      </p:sp>
      <p:cxnSp>
        <p:nvCxnSpPr>
          <p:cNvPr id="11" name="Straight Arrow Connector 10"/>
          <p:cNvCxnSpPr/>
          <p:nvPr/>
        </p:nvCxnSpPr>
        <p:spPr>
          <a:xfrm>
            <a:off x="3200400" y="3200400"/>
            <a:ext cx="76200" cy="1219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0"/>
            <a:ext cx="7852791" cy="461665"/>
          </a:xfrm>
          <a:prstGeom prst="rect">
            <a:avLst/>
          </a:prstGeom>
          <a:solidFill>
            <a:schemeClr val="bg1"/>
          </a:solidFill>
        </p:spPr>
        <p:txBody>
          <a:bodyPr wrap="none" rtlCol="0">
            <a:spAutoFit/>
          </a:bodyPr>
          <a:lstStyle/>
          <a:p>
            <a:r>
              <a:rPr lang="en-US" sz="2400" dirty="0" smtClean="0"/>
              <a:t>Hydrogeologic Characteristics of the River/Aquifer system</a:t>
            </a:r>
            <a:endParaRPr lang="en-US" sz="2400" dirty="0"/>
          </a:p>
        </p:txBody>
      </p:sp>
      <p:sp>
        <p:nvSpPr>
          <p:cNvPr id="15" name="TextBox 14"/>
          <p:cNvSpPr txBox="1"/>
          <p:nvPr/>
        </p:nvSpPr>
        <p:spPr>
          <a:xfrm>
            <a:off x="4267200" y="4114800"/>
            <a:ext cx="1587999" cy="369332"/>
          </a:xfrm>
          <a:prstGeom prst="rect">
            <a:avLst/>
          </a:prstGeom>
          <a:noFill/>
        </p:spPr>
        <p:txBody>
          <a:bodyPr wrap="none" rtlCol="0">
            <a:spAutoFit/>
          </a:bodyPr>
          <a:lstStyle/>
          <a:p>
            <a:r>
              <a:rPr lang="en-US" dirty="0" smtClean="0"/>
              <a:t>Perched reach</a:t>
            </a:r>
            <a:endParaRPr lang="en-US" dirty="0"/>
          </a:p>
        </p:txBody>
      </p:sp>
      <p:sp>
        <p:nvSpPr>
          <p:cNvPr id="16" name="TextBox 15"/>
          <p:cNvSpPr txBox="1"/>
          <p:nvPr/>
        </p:nvSpPr>
        <p:spPr>
          <a:xfrm>
            <a:off x="1219200" y="3886200"/>
            <a:ext cx="1816266" cy="646331"/>
          </a:xfrm>
          <a:prstGeom prst="rect">
            <a:avLst/>
          </a:prstGeom>
          <a:solidFill>
            <a:schemeClr val="bg1"/>
          </a:solidFill>
        </p:spPr>
        <p:txBody>
          <a:bodyPr wrap="none" rtlCol="0">
            <a:spAutoFit/>
          </a:bodyPr>
          <a:lstStyle/>
          <a:p>
            <a:r>
              <a:rPr lang="en-US" dirty="0" smtClean="0"/>
              <a:t>Hydraulically </a:t>
            </a:r>
          </a:p>
          <a:p>
            <a:r>
              <a:rPr lang="en-US" dirty="0" smtClean="0"/>
              <a:t>connected reach</a:t>
            </a:r>
            <a:endParaRPr lang="en-US" dirty="0"/>
          </a:p>
        </p:txBody>
      </p:sp>
      <p:sp>
        <p:nvSpPr>
          <p:cNvPr id="17" name="TextBox 16"/>
          <p:cNvSpPr txBox="1"/>
          <p:nvPr/>
        </p:nvSpPr>
        <p:spPr>
          <a:xfrm>
            <a:off x="7391400" y="2590800"/>
            <a:ext cx="1447799" cy="646331"/>
          </a:xfrm>
          <a:prstGeom prst="rect">
            <a:avLst/>
          </a:prstGeom>
          <a:solidFill>
            <a:schemeClr val="bg1"/>
          </a:solidFill>
        </p:spPr>
        <p:txBody>
          <a:bodyPr wrap="square" rtlCol="0">
            <a:spAutoFit/>
          </a:bodyPr>
          <a:lstStyle/>
          <a:p>
            <a:r>
              <a:rPr lang="en-US" dirty="0" smtClean="0"/>
              <a:t>From 2009 aquifer atlas</a:t>
            </a:r>
            <a:endParaRPr lang="en-US" dirty="0"/>
          </a:p>
        </p:txBody>
      </p:sp>
      <p:sp>
        <p:nvSpPr>
          <p:cNvPr id="18" name="Oval 17"/>
          <p:cNvSpPr/>
          <p:nvPr/>
        </p:nvSpPr>
        <p:spPr>
          <a:xfrm>
            <a:off x="3352800" y="4724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14400" y="4953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648200" y="4419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019800" y="4495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0" y="5486400"/>
            <a:ext cx="1531894" cy="369332"/>
          </a:xfrm>
          <a:prstGeom prst="rect">
            <a:avLst/>
          </a:prstGeom>
          <a:solidFill>
            <a:schemeClr val="bg1"/>
          </a:solidFill>
        </p:spPr>
        <p:txBody>
          <a:bodyPr wrap="none" rtlCol="0">
            <a:spAutoFit/>
          </a:bodyPr>
          <a:lstStyle/>
          <a:p>
            <a:r>
              <a:rPr lang="en-US" dirty="0" smtClean="0">
                <a:solidFill>
                  <a:srgbClr val="C00000"/>
                </a:solidFill>
              </a:rPr>
              <a:t>Spokane gage</a:t>
            </a:r>
            <a:endParaRPr lang="en-US" dirty="0">
              <a:solidFill>
                <a:srgbClr val="C00000"/>
              </a:solidFill>
            </a:endParaRPr>
          </a:p>
        </p:txBody>
      </p:sp>
      <p:sp>
        <p:nvSpPr>
          <p:cNvPr id="24" name="TextBox 23"/>
          <p:cNvSpPr txBox="1"/>
          <p:nvPr/>
        </p:nvSpPr>
        <p:spPr>
          <a:xfrm>
            <a:off x="7079011" y="4572000"/>
            <a:ext cx="2064989" cy="369332"/>
          </a:xfrm>
          <a:prstGeom prst="rect">
            <a:avLst/>
          </a:prstGeom>
          <a:solidFill>
            <a:schemeClr val="bg1"/>
          </a:solidFill>
        </p:spPr>
        <p:txBody>
          <a:bodyPr wrap="none" rtlCol="0">
            <a:spAutoFit/>
          </a:bodyPr>
          <a:lstStyle/>
          <a:p>
            <a:r>
              <a:rPr lang="en-US" dirty="0" smtClean="0">
                <a:solidFill>
                  <a:srgbClr val="C00000"/>
                </a:solidFill>
              </a:rPr>
              <a:t>Coeur d’Alene gage</a:t>
            </a:r>
            <a:endParaRPr lang="en-US" dirty="0">
              <a:solidFill>
                <a:srgbClr val="C00000"/>
              </a:solidFill>
            </a:endParaRPr>
          </a:p>
        </p:txBody>
      </p:sp>
      <p:sp>
        <p:nvSpPr>
          <p:cNvPr id="25" name="TextBox 24"/>
          <p:cNvSpPr txBox="1"/>
          <p:nvPr/>
        </p:nvSpPr>
        <p:spPr>
          <a:xfrm>
            <a:off x="4343400" y="4876800"/>
            <a:ext cx="1608902" cy="369332"/>
          </a:xfrm>
          <a:prstGeom prst="rect">
            <a:avLst/>
          </a:prstGeom>
          <a:solidFill>
            <a:schemeClr val="bg1"/>
          </a:solidFill>
        </p:spPr>
        <p:txBody>
          <a:bodyPr wrap="none" rtlCol="0">
            <a:spAutoFit/>
          </a:bodyPr>
          <a:lstStyle/>
          <a:p>
            <a:r>
              <a:rPr lang="en-US" dirty="0" smtClean="0">
                <a:solidFill>
                  <a:srgbClr val="C00000"/>
                </a:solidFill>
              </a:rPr>
              <a:t>Post Falls gage</a:t>
            </a:r>
            <a:endParaRPr lang="en-US" dirty="0">
              <a:solidFill>
                <a:srgbClr val="C00000"/>
              </a:solidFill>
            </a:endParaRPr>
          </a:p>
        </p:txBody>
      </p:sp>
      <p:sp>
        <p:nvSpPr>
          <p:cNvPr id="26" name="TextBox 25"/>
          <p:cNvSpPr txBox="1"/>
          <p:nvPr/>
        </p:nvSpPr>
        <p:spPr>
          <a:xfrm>
            <a:off x="2743200" y="5257800"/>
            <a:ext cx="1789144" cy="369332"/>
          </a:xfrm>
          <a:prstGeom prst="rect">
            <a:avLst/>
          </a:prstGeom>
          <a:solidFill>
            <a:schemeClr val="bg1"/>
          </a:solidFill>
        </p:spPr>
        <p:txBody>
          <a:bodyPr wrap="none" rtlCol="0">
            <a:spAutoFit/>
          </a:bodyPr>
          <a:lstStyle/>
          <a:p>
            <a:r>
              <a:rPr lang="en-US" dirty="0" smtClean="0">
                <a:solidFill>
                  <a:srgbClr val="C00000"/>
                </a:solidFill>
              </a:rPr>
              <a:t>Greenacres gage</a:t>
            </a:r>
            <a:endParaRPr lang="en-US" dirty="0">
              <a:solidFill>
                <a:srgbClr val="C00000"/>
              </a:solidFill>
            </a:endParaRPr>
          </a:p>
        </p:txBody>
      </p:sp>
      <p:cxnSp>
        <p:nvCxnSpPr>
          <p:cNvPr id="28" name="Straight Arrow Connector 27"/>
          <p:cNvCxnSpPr/>
          <p:nvPr/>
        </p:nvCxnSpPr>
        <p:spPr>
          <a:xfrm flipV="1">
            <a:off x="685800" y="5105400"/>
            <a:ext cx="268421" cy="381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4724400" y="4572000"/>
            <a:ext cx="39821" cy="304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352800" y="4953000"/>
            <a:ext cx="39821" cy="304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4" idx="1"/>
          </p:cNvCxnSpPr>
          <p:nvPr/>
        </p:nvCxnSpPr>
        <p:spPr>
          <a:xfrm flipH="1" flipV="1">
            <a:off x="6248400" y="4572000"/>
            <a:ext cx="830611" cy="18466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715000" y="1295400"/>
            <a:ext cx="1538242" cy="369332"/>
          </a:xfrm>
          <a:prstGeom prst="rect">
            <a:avLst/>
          </a:prstGeom>
          <a:noFill/>
        </p:spPr>
        <p:txBody>
          <a:bodyPr wrap="none" rtlCol="0">
            <a:spAutoFit/>
          </a:bodyPr>
          <a:lstStyle/>
          <a:p>
            <a:r>
              <a:rPr lang="en-US" dirty="0" smtClean="0"/>
              <a:t>SVRP Aquifer</a:t>
            </a:r>
            <a:endParaRPr lang="en-US" dirty="0"/>
          </a:p>
        </p:txBody>
      </p:sp>
      <p:sp>
        <p:nvSpPr>
          <p:cNvPr id="27" name="Freeform 26"/>
          <p:cNvSpPr/>
          <p:nvPr/>
        </p:nvSpPr>
        <p:spPr>
          <a:xfrm>
            <a:off x="6134100" y="4674133"/>
            <a:ext cx="83016" cy="150280"/>
          </a:xfrm>
          <a:custGeom>
            <a:avLst/>
            <a:gdLst>
              <a:gd name="connsiteX0" fmla="*/ 42863 w 83016"/>
              <a:gd name="connsiteY0" fmla="*/ 150280 h 150280"/>
              <a:gd name="connsiteX1" fmla="*/ 52388 w 83016"/>
              <a:gd name="connsiteY1" fmla="*/ 135992 h 150280"/>
              <a:gd name="connsiteX2" fmla="*/ 76200 w 83016"/>
              <a:gd name="connsiteY2" fmla="*/ 107417 h 150280"/>
              <a:gd name="connsiteX3" fmla="*/ 80963 w 83016"/>
              <a:gd name="connsiteY3" fmla="*/ 93130 h 150280"/>
              <a:gd name="connsiteX4" fmla="*/ 76200 w 83016"/>
              <a:gd name="connsiteY4" fmla="*/ 50267 h 150280"/>
              <a:gd name="connsiteX5" fmla="*/ 47625 w 83016"/>
              <a:gd name="connsiteY5" fmla="*/ 31217 h 150280"/>
              <a:gd name="connsiteX6" fmla="*/ 19050 w 83016"/>
              <a:gd name="connsiteY6" fmla="*/ 16930 h 150280"/>
              <a:gd name="connsiteX7" fmla="*/ 0 w 83016"/>
              <a:gd name="connsiteY7" fmla="*/ 2642 h 15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016" h="150280">
                <a:moveTo>
                  <a:pt x="42863" y="150280"/>
                </a:moveTo>
                <a:cubicBezTo>
                  <a:pt x="46038" y="145517"/>
                  <a:pt x="48724" y="140389"/>
                  <a:pt x="52388" y="135992"/>
                </a:cubicBezTo>
                <a:cubicBezTo>
                  <a:pt x="65557" y="120189"/>
                  <a:pt x="67330" y="125157"/>
                  <a:pt x="76200" y="107417"/>
                </a:cubicBezTo>
                <a:cubicBezTo>
                  <a:pt x="78445" y="102927"/>
                  <a:pt x="79375" y="97892"/>
                  <a:pt x="80963" y="93130"/>
                </a:cubicBezTo>
                <a:cubicBezTo>
                  <a:pt x="79375" y="78842"/>
                  <a:pt x="83016" y="62924"/>
                  <a:pt x="76200" y="50267"/>
                </a:cubicBezTo>
                <a:cubicBezTo>
                  <a:pt x="70773" y="40188"/>
                  <a:pt x="57150" y="37567"/>
                  <a:pt x="47625" y="31217"/>
                </a:cubicBezTo>
                <a:cubicBezTo>
                  <a:pt x="29160" y="18907"/>
                  <a:pt x="38769" y="23502"/>
                  <a:pt x="19050" y="16930"/>
                </a:cubicBezTo>
                <a:cubicBezTo>
                  <a:pt x="7764" y="0"/>
                  <a:pt x="15249" y="2642"/>
                  <a:pt x="0" y="2642"/>
                </a:cubicBezTo>
              </a:path>
            </a:pathLst>
          </a:cu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4819650" y="4437690"/>
            <a:ext cx="1185863" cy="158833"/>
          </a:xfrm>
          <a:custGeom>
            <a:avLst/>
            <a:gdLst>
              <a:gd name="connsiteX0" fmla="*/ 1185863 w 1185863"/>
              <a:gd name="connsiteY0" fmla="*/ 124785 h 158833"/>
              <a:gd name="connsiteX1" fmla="*/ 1100138 w 1185863"/>
              <a:gd name="connsiteY1" fmla="*/ 120023 h 158833"/>
              <a:gd name="connsiteX2" fmla="*/ 1071563 w 1185863"/>
              <a:gd name="connsiteY2" fmla="*/ 110498 h 158833"/>
              <a:gd name="connsiteX3" fmla="*/ 1057275 w 1185863"/>
              <a:gd name="connsiteY3" fmla="*/ 105735 h 158833"/>
              <a:gd name="connsiteX4" fmla="*/ 1004888 w 1185863"/>
              <a:gd name="connsiteY4" fmla="*/ 120023 h 158833"/>
              <a:gd name="connsiteX5" fmla="*/ 976313 w 1185863"/>
              <a:gd name="connsiteY5" fmla="*/ 129548 h 158833"/>
              <a:gd name="connsiteX6" fmla="*/ 933450 w 1185863"/>
              <a:gd name="connsiteY6" fmla="*/ 143835 h 158833"/>
              <a:gd name="connsiteX7" fmla="*/ 833438 w 1185863"/>
              <a:gd name="connsiteY7" fmla="*/ 139073 h 158833"/>
              <a:gd name="connsiteX8" fmla="*/ 819150 w 1185863"/>
              <a:gd name="connsiteY8" fmla="*/ 134310 h 158833"/>
              <a:gd name="connsiteX9" fmla="*/ 800100 w 1185863"/>
              <a:gd name="connsiteY9" fmla="*/ 129548 h 158833"/>
              <a:gd name="connsiteX10" fmla="*/ 742950 w 1185863"/>
              <a:gd name="connsiteY10" fmla="*/ 134310 h 158833"/>
              <a:gd name="connsiteX11" fmla="*/ 714375 w 1185863"/>
              <a:gd name="connsiteY11" fmla="*/ 143835 h 158833"/>
              <a:gd name="connsiteX12" fmla="*/ 671513 w 1185863"/>
              <a:gd name="connsiteY12" fmla="*/ 153360 h 158833"/>
              <a:gd name="connsiteX13" fmla="*/ 604838 w 1185863"/>
              <a:gd name="connsiteY13" fmla="*/ 148598 h 158833"/>
              <a:gd name="connsiteX14" fmla="*/ 576263 w 1185863"/>
              <a:gd name="connsiteY14" fmla="*/ 124785 h 158833"/>
              <a:gd name="connsiteX15" fmla="*/ 561975 w 1185863"/>
              <a:gd name="connsiteY15" fmla="*/ 120023 h 158833"/>
              <a:gd name="connsiteX16" fmla="*/ 514350 w 1185863"/>
              <a:gd name="connsiteY16" fmla="*/ 124785 h 158833"/>
              <a:gd name="connsiteX17" fmla="*/ 481013 w 1185863"/>
              <a:gd name="connsiteY17" fmla="*/ 134310 h 158833"/>
              <a:gd name="connsiteX18" fmla="*/ 442913 w 1185863"/>
              <a:gd name="connsiteY18" fmla="*/ 139073 h 158833"/>
              <a:gd name="connsiteX19" fmla="*/ 428625 w 1185863"/>
              <a:gd name="connsiteY19" fmla="*/ 143835 h 158833"/>
              <a:gd name="connsiteX20" fmla="*/ 419100 w 1185863"/>
              <a:gd name="connsiteY20" fmla="*/ 158123 h 158833"/>
              <a:gd name="connsiteX21" fmla="*/ 390525 w 1185863"/>
              <a:gd name="connsiteY21" fmla="*/ 139073 h 158833"/>
              <a:gd name="connsiteX22" fmla="*/ 381000 w 1185863"/>
              <a:gd name="connsiteY22" fmla="*/ 124785 h 158833"/>
              <a:gd name="connsiteX23" fmla="*/ 376238 w 1185863"/>
              <a:gd name="connsiteY23" fmla="*/ 110498 h 158833"/>
              <a:gd name="connsiteX24" fmla="*/ 333375 w 1185863"/>
              <a:gd name="connsiteY24" fmla="*/ 86685 h 158833"/>
              <a:gd name="connsiteX25" fmla="*/ 247650 w 1185863"/>
              <a:gd name="connsiteY25" fmla="*/ 81923 h 158833"/>
              <a:gd name="connsiteX26" fmla="*/ 219075 w 1185863"/>
              <a:gd name="connsiteY26" fmla="*/ 72398 h 158833"/>
              <a:gd name="connsiteX27" fmla="*/ 204788 w 1185863"/>
              <a:gd name="connsiteY27" fmla="*/ 62873 h 158833"/>
              <a:gd name="connsiteX28" fmla="*/ 190500 w 1185863"/>
              <a:gd name="connsiteY28" fmla="*/ 58110 h 158833"/>
              <a:gd name="connsiteX29" fmla="*/ 176213 w 1185863"/>
              <a:gd name="connsiteY29" fmla="*/ 48585 h 158833"/>
              <a:gd name="connsiteX30" fmla="*/ 147638 w 1185863"/>
              <a:gd name="connsiteY30" fmla="*/ 39060 h 158833"/>
              <a:gd name="connsiteX31" fmla="*/ 109538 w 1185863"/>
              <a:gd name="connsiteY31" fmla="*/ 24773 h 158833"/>
              <a:gd name="connsiteX32" fmla="*/ 95250 w 1185863"/>
              <a:gd name="connsiteY32" fmla="*/ 15248 h 158833"/>
              <a:gd name="connsiteX33" fmla="*/ 76200 w 1185863"/>
              <a:gd name="connsiteY33" fmla="*/ 10485 h 158833"/>
              <a:gd name="connsiteX34" fmla="*/ 28575 w 1185863"/>
              <a:gd name="connsiteY34" fmla="*/ 960 h 158833"/>
              <a:gd name="connsiteX35" fmla="*/ 0 w 1185863"/>
              <a:gd name="connsiteY35" fmla="*/ 10485 h 15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5863" h="158833">
                <a:moveTo>
                  <a:pt x="1185863" y="124785"/>
                </a:moveTo>
                <a:cubicBezTo>
                  <a:pt x="1157288" y="123198"/>
                  <a:pt x="1128536" y="123573"/>
                  <a:pt x="1100138" y="120023"/>
                </a:cubicBezTo>
                <a:cubicBezTo>
                  <a:pt x="1090175" y="118778"/>
                  <a:pt x="1081088" y="113673"/>
                  <a:pt x="1071563" y="110498"/>
                </a:cubicBezTo>
                <a:lnTo>
                  <a:pt x="1057275" y="105735"/>
                </a:lnTo>
                <a:cubicBezTo>
                  <a:pt x="1023614" y="112468"/>
                  <a:pt x="1041146" y="107937"/>
                  <a:pt x="1004888" y="120023"/>
                </a:cubicBezTo>
                <a:cubicBezTo>
                  <a:pt x="1004883" y="120025"/>
                  <a:pt x="976318" y="129544"/>
                  <a:pt x="976313" y="129548"/>
                </a:cubicBezTo>
                <a:cubicBezTo>
                  <a:pt x="953990" y="144429"/>
                  <a:pt x="967671" y="138132"/>
                  <a:pt x="933450" y="143835"/>
                </a:cubicBezTo>
                <a:cubicBezTo>
                  <a:pt x="900113" y="142248"/>
                  <a:pt x="866698" y="141845"/>
                  <a:pt x="833438" y="139073"/>
                </a:cubicBezTo>
                <a:cubicBezTo>
                  <a:pt x="828435" y="138656"/>
                  <a:pt x="823977" y="135689"/>
                  <a:pt x="819150" y="134310"/>
                </a:cubicBezTo>
                <a:cubicBezTo>
                  <a:pt x="812856" y="132512"/>
                  <a:pt x="806450" y="131135"/>
                  <a:pt x="800100" y="129548"/>
                </a:cubicBezTo>
                <a:cubicBezTo>
                  <a:pt x="781050" y="131135"/>
                  <a:pt x="761806" y="131167"/>
                  <a:pt x="742950" y="134310"/>
                </a:cubicBezTo>
                <a:cubicBezTo>
                  <a:pt x="733046" y="135961"/>
                  <a:pt x="724115" y="141400"/>
                  <a:pt x="714375" y="143835"/>
                </a:cubicBezTo>
                <a:cubicBezTo>
                  <a:pt x="687472" y="150561"/>
                  <a:pt x="701743" y="147314"/>
                  <a:pt x="671513" y="153360"/>
                </a:cubicBezTo>
                <a:cubicBezTo>
                  <a:pt x="649288" y="151773"/>
                  <a:pt x="626781" y="152470"/>
                  <a:pt x="604838" y="148598"/>
                </a:cubicBezTo>
                <a:cubicBezTo>
                  <a:pt x="594240" y="146728"/>
                  <a:pt x="583662" y="129718"/>
                  <a:pt x="576263" y="124785"/>
                </a:cubicBezTo>
                <a:cubicBezTo>
                  <a:pt x="572086" y="122000"/>
                  <a:pt x="566738" y="121610"/>
                  <a:pt x="561975" y="120023"/>
                </a:cubicBezTo>
                <a:cubicBezTo>
                  <a:pt x="546100" y="121610"/>
                  <a:pt x="530144" y="122529"/>
                  <a:pt x="514350" y="124785"/>
                </a:cubicBezTo>
                <a:cubicBezTo>
                  <a:pt x="452312" y="133648"/>
                  <a:pt x="530743" y="125268"/>
                  <a:pt x="481013" y="134310"/>
                </a:cubicBezTo>
                <a:cubicBezTo>
                  <a:pt x="468421" y="136600"/>
                  <a:pt x="455613" y="137485"/>
                  <a:pt x="442913" y="139073"/>
                </a:cubicBezTo>
                <a:cubicBezTo>
                  <a:pt x="438150" y="140660"/>
                  <a:pt x="432545" y="140699"/>
                  <a:pt x="428625" y="143835"/>
                </a:cubicBezTo>
                <a:cubicBezTo>
                  <a:pt x="424155" y="147411"/>
                  <a:pt x="424780" y="158833"/>
                  <a:pt x="419100" y="158123"/>
                </a:cubicBezTo>
                <a:cubicBezTo>
                  <a:pt x="407741" y="156703"/>
                  <a:pt x="390525" y="139073"/>
                  <a:pt x="390525" y="139073"/>
                </a:cubicBezTo>
                <a:cubicBezTo>
                  <a:pt x="387350" y="134310"/>
                  <a:pt x="383560" y="129905"/>
                  <a:pt x="381000" y="124785"/>
                </a:cubicBezTo>
                <a:cubicBezTo>
                  <a:pt x="378755" y="120295"/>
                  <a:pt x="379788" y="114048"/>
                  <a:pt x="376238" y="110498"/>
                </a:cubicBezTo>
                <a:cubicBezTo>
                  <a:pt x="370644" y="104904"/>
                  <a:pt x="346613" y="87946"/>
                  <a:pt x="333375" y="86685"/>
                </a:cubicBezTo>
                <a:cubicBezTo>
                  <a:pt x="304885" y="83972"/>
                  <a:pt x="276225" y="83510"/>
                  <a:pt x="247650" y="81923"/>
                </a:cubicBezTo>
                <a:cubicBezTo>
                  <a:pt x="238125" y="78748"/>
                  <a:pt x="227429" y="77967"/>
                  <a:pt x="219075" y="72398"/>
                </a:cubicBezTo>
                <a:cubicBezTo>
                  <a:pt x="214313" y="69223"/>
                  <a:pt x="209907" y="65433"/>
                  <a:pt x="204788" y="62873"/>
                </a:cubicBezTo>
                <a:cubicBezTo>
                  <a:pt x="200298" y="60628"/>
                  <a:pt x="194990" y="60355"/>
                  <a:pt x="190500" y="58110"/>
                </a:cubicBezTo>
                <a:cubicBezTo>
                  <a:pt x="185381" y="55550"/>
                  <a:pt x="181443" y="50910"/>
                  <a:pt x="176213" y="48585"/>
                </a:cubicBezTo>
                <a:cubicBezTo>
                  <a:pt x="167038" y="44507"/>
                  <a:pt x="155992" y="44629"/>
                  <a:pt x="147638" y="39060"/>
                </a:cubicBezTo>
                <a:cubicBezTo>
                  <a:pt x="126615" y="25045"/>
                  <a:pt x="138963" y="30657"/>
                  <a:pt x="109538" y="24773"/>
                </a:cubicBezTo>
                <a:cubicBezTo>
                  <a:pt x="104775" y="21598"/>
                  <a:pt x="100511" y="17503"/>
                  <a:pt x="95250" y="15248"/>
                </a:cubicBezTo>
                <a:cubicBezTo>
                  <a:pt x="89234" y="12670"/>
                  <a:pt x="82494" y="12283"/>
                  <a:pt x="76200" y="10485"/>
                </a:cubicBezTo>
                <a:cubicBezTo>
                  <a:pt x="42956" y="986"/>
                  <a:pt x="85460" y="9087"/>
                  <a:pt x="28575" y="960"/>
                </a:cubicBezTo>
                <a:cubicBezTo>
                  <a:pt x="2562" y="6163"/>
                  <a:pt x="10487" y="0"/>
                  <a:pt x="0" y="10485"/>
                </a:cubicBezTo>
              </a:path>
            </a:pathLst>
          </a:cu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3524250" y="4500563"/>
            <a:ext cx="1114425" cy="314325"/>
          </a:xfrm>
          <a:custGeom>
            <a:avLst/>
            <a:gdLst>
              <a:gd name="connsiteX0" fmla="*/ 1114425 w 1114425"/>
              <a:gd name="connsiteY0" fmla="*/ 0 h 314325"/>
              <a:gd name="connsiteX1" fmla="*/ 1095375 w 1114425"/>
              <a:gd name="connsiteY1" fmla="*/ 4762 h 314325"/>
              <a:gd name="connsiteX2" fmla="*/ 1081088 w 1114425"/>
              <a:gd name="connsiteY2" fmla="*/ 14287 h 314325"/>
              <a:gd name="connsiteX3" fmla="*/ 1066800 w 1114425"/>
              <a:gd name="connsiteY3" fmla="*/ 19050 h 314325"/>
              <a:gd name="connsiteX4" fmla="*/ 1062038 w 1114425"/>
              <a:gd name="connsiteY4" fmla="*/ 33337 h 314325"/>
              <a:gd name="connsiteX5" fmla="*/ 1057275 w 1114425"/>
              <a:gd name="connsiteY5" fmla="*/ 80962 h 314325"/>
              <a:gd name="connsiteX6" fmla="*/ 1028700 w 1114425"/>
              <a:gd name="connsiteY6" fmla="*/ 100012 h 314325"/>
              <a:gd name="connsiteX7" fmla="*/ 1014413 w 1114425"/>
              <a:gd name="connsiteY7" fmla="*/ 114300 h 314325"/>
              <a:gd name="connsiteX8" fmla="*/ 1000125 w 1114425"/>
              <a:gd name="connsiteY8" fmla="*/ 119062 h 314325"/>
              <a:gd name="connsiteX9" fmla="*/ 985838 w 1114425"/>
              <a:gd name="connsiteY9" fmla="*/ 114300 h 314325"/>
              <a:gd name="connsiteX10" fmla="*/ 957263 w 1114425"/>
              <a:gd name="connsiteY10" fmla="*/ 95250 h 314325"/>
              <a:gd name="connsiteX11" fmla="*/ 909638 w 1114425"/>
              <a:gd name="connsiteY11" fmla="*/ 80962 h 314325"/>
              <a:gd name="connsiteX12" fmla="*/ 862013 w 1114425"/>
              <a:gd name="connsiteY12" fmla="*/ 85725 h 314325"/>
              <a:gd name="connsiteX13" fmla="*/ 847725 w 1114425"/>
              <a:gd name="connsiteY13" fmla="*/ 90487 h 314325"/>
              <a:gd name="connsiteX14" fmla="*/ 828675 w 1114425"/>
              <a:gd name="connsiteY14" fmla="*/ 119062 h 314325"/>
              <a:gd name="connsiteX15" fmla="*/ 800100 w 1114425"/>
              <a:gd name="connsiteY15" fmla="*/ 128587 h 314325"/>
              <a:gd name="connsiteX16" fmla="*/ 785813 w 1114425"/>
              <a:gd name="connsiteY16" fmla="*/ 138112 h 314325"/>
              <a:gd name="connsiteX17" fmla="*/ 742950 w 1114425"/>
              <a:gd name="connsiteY17" fmla="*/ 123825 h 314325"/>
              <a:gd name="connsiteX18" fmla="*/ 723900 w 1114425"/>
              <a:gd name="connsiteY18" fmla="*/ 100012 h 314325"/>
              <a:gd name="connsiteX19" fmla="*/ 690563 w 1114425"/>
              <a:gd name="connsiteY19" fmla="*/ 61912 h 314325"/>
              <a:gd name="connsiteX20" fmla="*/ 671513 w 1114425"/>
              <a:gd name="connsiteY20" fmla="*/ 57150 h 314325"/>
              <a:gd name="connsiteX21" fmla="*/ 638175 w 1114425"/>
              <a:gd name="connsiteY21" fmla="*/ 61912 h 314325"/>
              <a:gd name="connsiteX22" fmla="*/ 609600 w 1114425"/>
              <a:gd name="connsiteY22" fmla="*/ 80962 h 314325"/>
              <a:gd name="connsiteX23" fmla="*/ 581025 w 1114425"/>
              <a:gd name="connsiteY23" fmla="*/ 100012 h 314325"/>
              <a:gd name="connsiteX24" fmla="*/ 566738 w 1114425"/>
              <a:gd name="connsiteY24" fmla="*/ 109537 h 314325"/>
              <a:gd name="connsiteX25" fmla="*/ 528638 w 1114425"/>
              <a:gd name="connsiteY25" fmla="*/ 119062 h 314325"/>
              <a:gd name="connsiteX26" fmla="*/ 514350 w 1114425"/>
              <a:gd name="connsiteY26" fmla="*/ 128587 h 314325"/>
              <a:gd name="connsiteX27" fmla="*/ 504825 w 1114425"/>
              <a:gd name="connsiteY27" fmla="*/ 142875 h 314325"/>
              <a:gd name="connsiteX28" fmla="*/ 490538 w 1114425"/>
              <a:gd name="connsiteY28" fmla="*/ 147637 h 314325"/>
              <a:gd name="connsiteX29" fmla="*/ 461963 w 1114425"/>
              <a:gd name="connsiteY29" fmla="*/ 166687 h 314325"/>
              <a:gd name="connsiteX30" fmla="*/ 433388 w 1114425"/>
              <a:gd name="connsiteY30" fmla="*/ 190500 h 314325"/>
              <a:gd name="connsiteX31" fmla="*/ 419100 w 1114425"/>
              <a:gd name="connsiteY31" fmla="*/ 195262 h 314325"/>
              <a:gd name="connsiteX32" fmla="*/ 395288 w 1114425"/>
              <a:gd name="connsiteY32" fmla="*/ 214312 h 314325"/>
              <a:gd name="connsiteX33" fmla="*/ 352425 w 1114425"/>
              <a:gd name="connsiteY33" fmla="*/ 247650 h 314325"/>
              <a:gd name="connsiteX34" fmla="*/ 238125 w 1114425"/>
              <a:gd name="connsiteY34" fmla="*/ 242887 h 314325"/>
              <a:gd name="connsiteX35" fmla="*/ 223838 w 1114425"/>
              <a:gd name="connsiteY35" fmla="*/ 233362 h 314325"/>
              <a:gd name="connsiteX36" fmla="*/ 171450 w 1114425"/>
              <a:gd name="connsiteY36" fmla="*/ 238125 h 314325"/>
              <a:gd name="connsiteX37" fmla="*/ 157163 w 1114425"/>
              <a:gd name="connsiteY37" fmla="*/ 247650 h 314325"/>
              <a:gd name="connsiteX38" fmla="*/ 147638 w 1114425"/>
              <a:gd name="connsiteY38" fmla="*/ 261937 h 314325"/>
              <a:gd name="connsiteX39" fmla="*/ 133350 w 1114425"/>
              <a:gd name="connsiteY39" fmla="*/ 266700 h 314325"/>
              <a:gd name="connsiteX40" fmla="*/ 119063 w 1114425"/>
              <a:gd name="connsiteY40" fmla="*/ 280987 h 314325"/>
              <a:gd name="connsiteX41" fmla="*/ 100013 w 1114425"/>
              <a:gd name="connsiteY41" fmla="*/ 285750 h 314325"/>
              <a:gd name="connsiteX42" fmla="*/ 85725 w 1114425"/>
              <a:gd name="connsiteY42" fmla="*/ 290512 h 314325"/>
              <a:gd name="connsiteX43" fmla="*/ 42863 w 1114425"/>
              <a:gd name="connsiteY43" fmla="*/ 314325 h 314325"/>
              <a:gd name="connsiteX44" fmla="*/ 14288 w 1114425"/>
              <a:gd name="connsiteY44" fmla="*/ 304800 h 314325"/>
              <a:gd name="connsiteX45" fmla="*/ 0 w 1114425"/>
              <a:gd name="connsiteY45" fmla="*/ 300037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14425" h="314325">
                <a:moveTo>
                  <a:pt x="1114425" y="0"/>
                </a:moveTo>
                <a:cubicBezTo>
                  <a:pt x="1108075" y="1587"/>
                  <a:pt x="1101391" y="2184"/>
                  <a:pt x="1095375" y="4762"/>
                </a:cubicBezTo>
                <a:cubicBezTo>
                  <a:pt x="1090114" y="7017"/>
                  <a:pt x="1086207" y="11727"/>
                  <a:pt x="1081088" y="14287"/>
                </a:cubicBezTo>
                <a:cubicBezTo>
                  <a:pt x="1076598" y="16532"/>
                  <a:pt x="1071563" y="17462"/>
                  <a:pt x="1066800" y="19050"/>
                </a:cubicBezTo>
                <a:cubicBezTo>
                  <a:pt x="1065213" y="23812"/>
                  <a:pt x="1062801" y="28375"/>
                  <a:pt x="1062038" y="33337"/>
                </a:cubicBezTo>
                <a:cubicBezTo>
                  <a:pt x="1059612" y="49106"/>
                  <a:pt x="1064410" y="66692"/>
                  <a:pt x="1057275" y="80962"/>
                </a:cubicBezTo>
                <a:cubicBezTo>
                  <a:pt x="1052155" y="91201"/>
                  <a:pt x="1036794" y="91917"/>
                  <a:pt x="1028700" y="100012"/>
                </a:cubicBezTo>
                <a:cubicBezTo>
                  <a:pt x="1023938" y="104775"/>
                  <a:pt x="1020017" y="110564"/>
                  <a:pt x="1014413" y="114300"/>
                </a:cubicBezTo>
                <a:cubicBezTo>
                  <a:pt x="1010236" y="117085"/>
                  <a:pt x="1004888" y="117475"/>
                  <a:pt x="1000125" y="119062"/>
                </a:cubicBezTo>
                <a:cubicBezTo>
                  <a:pt x="995363" y="117475"/>
                  <a:pt x="990226" y="116738"/>
                  <a:pt x="985838" y="114300"/>
                </a:cubicBezTo>
                <a:cubicBezTo>
                  <a:pt x="975831" y="108741"/>
                  <a:pt x="968123" y="98870"/>
                  <a:pt x="957263" y="95250"/>
                </a:cubicBezTo>
                <a:cubicBezTo>
                  <a:pt x="922478" y="83655"/>
                  <a:pt x="938428" y="88160"/>
                  <a:pt x="909638" y="80962"/>
                </a:cubicBezTo>
                <a:cubicBezTo>
                  <a:pt x="893763" y="82550"/>
                  <a:pt x="877782" y="83299"/>
                  <a:pt x="862013" y="85725"/>
                </a:cubicBezTo>
                <a:cubicBezTo>
                  <a:pt x="857051" y="86488"/>
                  <a:pt x="851275" y="86937"/>
                  <a:pt x="847725" y="90487"/>
                </a:cubicBezTo>
                <a:cubicBezTo>
                  <a:pt x="839630" y="98582"/>
                  <a:pt x="839535" y="115442"/>
                  <a:pt x="828675" y="119062"/>
                </a:cubicBezTo>
                <a:lnTo>
                  <a:pt x="800100" y="128587"/>
                </a:lnTo>
                <a:cubicBezTo>
                  <a:pt x="795338" y="131762"/>
                  <a:pt x="791502" y="137480"/>
                  <a:pt x="785813" y="138112"/>
                </a:cubicBezTo>
                <a:cubicBezTo>
                  <a:pt x="763814" y="140557"/>
                  <a:pt x="758028" y="133877"/>
                  <a:pt x="742950" y="123825"/>
                </a:cubicBezTo>
                <a:cubicBezTo>
                  <a:pt x="732227" y="91650"/>
                  <a:pt x="747099" y="126524"/>
                  <a:pt x="723900" y="100012"/>
                </a:cubicBezTo>
                <a:cubicBezTo>
                  <a:pt x="706439" y="80057"/>
                  <a:pt x="711993" y="71096"/>
                  <a:pt x="690563" y="61912"/>
                </a:cubicBezTo>
                <a:cubicBezTo>
                  <a:pt x="684547" y="59334"/>
                  <a:pt x="677863" y="58737"/>
                  <a:pt x="671513" y="57150"/>
                </a:cubicBezTo>
                <a:cubicBezTo>
                  <a:pt x="660400" y="58737"/>
                  <a:pt x="648652" y="57882"/>
                  <a:pt x="638175" y="61912"/>
                </a:cubicBezTo>
                <a:cubicBezTo>
                  <a:pt x="627490" y="66021"/>
                  <a:pt x="619125" y="74612"/>
                  <a:pt x="609600" y="80962"/>
                </a:cubicBezTo>
                <a:lnTo>
                  <a:pt x="581025" y="100012"/>
                </a:lnTo>
                <a:cubicBezTo>
                  <a:pt x="576263" y="103187"/>
                  <a:pt x="572168" y="107727"/>
                  <a:pt x="566738" y="109537"/>
                </a:cubicBezTo>
                <a:cubicBezTo>
                  <a:pt x="544771" y="116860"/>
                  <a:pt x="557373" y="113316"/>
                  <a:pt x="528638" y="119062"/>
                </a:cubicBezTo>
                <a:cubicBezTo>
                  <a:pt x="523875" y="122237"/>
                  <a:pt x="518397" y="124540"/>
                  <a:pt x="514350" y="128587"/>
                </a:cubicBezTo>
                <a:cubicBezTo>
                  <a:pt x="510303" y="132634"/>
                  <a:pt x="509295" y="139299"/>
                  <a:pt x="504825" y="142875"/>
                </a:cubicBezTo>
                <a:cubicBezTo>
                  <a:pt x="500905" y="146011"/>
                  <a:pt x="495300" y="146050"/>
                  <a:pt x="490538" y="147637"/>
                </a:cubicBezTo>
                <a:cubicBezTo>
                  <a:pt x="481013" y="153987"/>
                  <a:pt x="470058" y="158592"/>
                  <a:pt x="461963" y="166687"/>
                </a:cubicBezTo>
                <a:cubicBezTo>
                  <a:pt x="451432" y="177218"/>
                  <a:pt x="446647" y="183871"/>
                  <a:pt x="433388" y="190500"/>
                </a:cubicBezTo>
                <a:cubicBezTo>
                  <a:pt x="428898" y="192745"/>
                  <a:pt x="423863" y="193675"/>
                  <a:pt x="419100" y="195262"/>
                </a:cubicBezTo>
                <a:cubicBezTo>
                  <a:pt x="401500" y="221662"/>
                  <a:pt x="419645" y="200781"/>
                  <a:pt x="395288" y="214312"/>
                </a:cubicBezTo>
                <a:cubicBezTo>
                  <a:pt x="369654" y="228553"/>
                  <a:pt x="369780" y="230295"/>
                  <a:pt x="352425" y="247650"/>
                </a:cubicBezTo>
                <a:cubicBezTo>
                  <a:pt x="314325" y="246062"/>
                  <a:pt x="276025" y="247098"/>
                  <a:pt x="238125" y="242887"/>
                </a:cubicBezTo>
                <a:cubicBezTo>
                  <a:pt x="232436" y="242255"/>
                  <a:pt x="229547" y="233770"/>
                  <a:pt x="223838" y="233362"/>
                </a:cubicBezTo>
                <a:cubicBezTo>
                  <a:pt x="206348" y="232113"/>
                  <a:pt x="188913" y="236537"/>
                  <a:pt x="171450" y="238125"/>
                </a:cubicBezTo>
                <a:cubicBezTo>
                  <a:pt x="166688" y="241300"/>
                  <a:pt x="161210" y="243603"/>
                  <a:pt x="157163" y="247650"/>
                </a:cubicBezTo>
                <a:cubicBezTo>
                  <a:pt x="153116" y="251697"/>
                  <a:pt x="152107" y="258361"/>
                  <a:pt x="147638" y="261937"/>
                </a:cubicBezTo>
                <a:cubicBezTo>
                  <a:pt x="143718" y="265073"/>
                  <a:pt x="138113" y="265112"/>
                  <a:pt x="133350" y="266700"/>
                </a:cubicBezTo>
                <a:cubicBezTo>
                  <a:pt x="128588" y="271462"/>
                  <a:pt x="124911" y="277645"/>
                  <a:pt x="119063" y="280987"/>
                </a:cubicBezTo>
                <a:cubicBezTo>
                  <a:pt x="113380" y="284234"/>
                  <a:pt x="106307" y="283952"/>
                  <a:pt x="100013" y="285750"/>
                </a:cubicBezTo>
                <a:cubicBezTo>
                  <a:pt x="95186" y="287129"/>
                  <a:pt x="90488" y="288925"/>
                  <a:pt x="85725" y="290512"/>
                </a:cubicBezTo>
                <a:cubicBezTo>
                  <a:pt x="52973" y="312347"/>
                  <a:pt x="68010" y="305941"/>
                  <a:pt x="42863" y="314325"/>
                </a:cubicBezTo>
                <a:lnTo>
                  <a:pt x="14288" y="304800"/>
                </a:lnTo>
                <a:lnTo>
                  <a:pt x="0" y="300037"/>
                </a:lnTo>
              </a:path>
            </a:pathLst>
          </a:cu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3300413" y="4791075"/>
            <a:ext cx="42862" cy="28575"/>
          </a:xfrm>
          <a:custGeom>
            <a:avLst/>
            <a:gdLst>
              <a:gd name="connsiteX0" fmla="*/ 42862 w 42862"/>
              <a:gd name="connsiteY0" fmla="*/ 28575 h 28575"/>
              <a:gd name="connsiteX1" fmla="*/ 19050 w 42862"/>
              <a:gd name="connsiteY1" fmla="*/ 4763 h 28575"/>
              <a:gd name="connsiteX2" fmla="*/ 0 w 42862"/>
              <a:gd name="connsiteY2" fmla="*/ 0 h 28575"/>
            </a:gdLst>
            <a:ahLst/>
            <a:cxnLst>
              <a:cxn ang="0">
                <a:pos x="connsiteX0" y="connsiteY0"/>
              </a:cxn>
              <a:cxn ang="0">
                <a:pos x="connsiteX1" y="connsiteY1"/>
              </a:cxn>
              <a:cxn ang="0">
                <a:pos x="connsiteX2" y="connsiteY2"/>
              </a:cxn>
            </a:cxnLst>
            <a:rect l="l" t="t" r="r" b="b"/>
            <a:pathLst>
              <a:path w="42862" h="28575">
                <a:moveTo>
                  <a:pt x="42862" y="28575"/>
                </a:moveTo>
                <a:cubicBezTo>
                  <a:pt x="34396" y="15876"/>
                  <a:pt x="33866" y="11113"/>
                  <a:pt x="19050" y="4763"/>
                </a:cubicBezTo>
                <a:cubicBezTo>
                  <a:pt x="13034" y="2185"/>
                  <a:pt x="0" y="0"/>
                  <a:pt x="0" y="0"/>
                </a:cubicBezTo>
              </a:path>
            </a:pathLst>
          </a:cu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1085850" y="4586288"/>
            <a:ext cx="2166938" cy="453857"/>
          </a:xfrm>
          <a:custGeom>
            <a:avLst/>
            <a:gdLst>
              <a:gd name="connsiteX0" fmla="*/ 2166938 w 2166938"/>
              <a:gd name="connsiteY0" fmla="*/ 185737 h 453857"/>
              <a:gd name="connsiteX1" fmla="*/ 2152650 w 2166938"/>
              <a:gd name="connsiteY1" fmla="*/ 190500 h 453857"/>
              <a:gd name="connsiteX2" fmla="*/ 2085975 w 2166938"/>
              <a:gd name="connsiteY2" fmla="*/ 195262 h 453857"/>
              <a:gd name="connsiteX3" fmla="*/ 2076450 w 2166938"/>
              <a:gd name="connsiteY3" fmla="*/ 209550 h 453857"/>
              <a:gd name="connsiteX4" fmla="*/ 2062163 w 2166938"/>
              <a:gd name="connsiteY4" fmla="*/ 252412 h 453857"/>
              <a:gd name="connsiteX5" fmla="*/ 2057400 w 2166938"/>
              <a:gd name="connsiteY5" fmla="*/ 266700 h 453857"/>
              <a:gd name="connsiteX6" fmla="*/ 2052638 w 2166938"/>
              <a:gd name="connsiteY6" fmla="*/ 295275 h 453857"/>
              <a:gd name="connsiteX7" fmla="*/ 2024063 w 2166938"/>
              <a:gd name="connsiteY7" fmla="*/ 309562 h 453857"/>
              <a:gd name="connsiteX8" fmla="*/ 1957388 w 2166938"/>
              <a:gd name="connsiteY8" fmla="*/ 304800 h 453857"/>
              <a:gd name="connsiteX9" fmla="*/ 1928813 w 2166938"/>
              <a:gd name="connsiteY9" fmla="*/ 295275 h 453857"/>
              <a:gd name="connsiteX10" fmla="*/ 1914525 w 2166938"/>
              <a:gd name="connsiteY10" fmla="*/ 285750 h 453857"/>
              <a:gd name="connsiteX11" fmla="*/ 1900238 w 2166938"/>
              <a:gd name="connsiteY11" fmla="*/ 280987 h 453857"/>
              <a:gd name="connsiteX12" fmla="*/ 1871663 w 2166938"/>
              <a:gd name="connsiteY12" fmla="*/ 261937 h 453857"/>
              <a:gd name="connsiteX13" fmla="*/ 1862138 w 2166938"/>
              <a:gd name="connsiteY13" fmla="*/ 247650 h 453857"/>
              <a:gd name="connsiteX14" fmla="*/ 1833563 w 2166938"/>
              <a:gd name="connsiteY14" fmla="*/ 228600 h 453857"/>
              <a:gd name="connsiteX15" fmla="*/ 1804988 w 2166938"/>
              <a:gd name="connsiteY15" fmla="*/ 214312 h 453857"/>
              <a:gd name="connsiteX16" fmla="*/ 1766888 w 2166938"/>
              <a:gd name="connsiteY16" fmla="*/ 209550 h 453857"/>
              <a:gd name="connsiteX17" fmla="*/ 1752600 w 2166938"/>
              <a:gd name="connsiteY17" fmla="*/ 195262 h 453857"/>
              <a:gd name="connsiteX18" fmla="*/ 1743075 w 2166938"/>
              <a:gd name="connsiteY18" fmla="*/ 180975 h 453857"/>
              <a:gd name="connsiteX19" fmla="*/ 1700213 w 2166938"/>
              <a:gd name="connsiteY19" fmla="*/ 147637 h 453857"/>
              <a:gd name="connsiteX20" fmla="*/ 1681163 w 2166938"/>
              <a:gd name="connsiteY20" fmla="*/ 142875 h 453857"/>
              <a:gd name="connsiteX21" fmla="*/ 1652588 w 2166938"/>
              <a:gd name="connsiteY21" fmla="*/ 119062 h 453857"/>
              <a:gd name="connsiteX22" fmla="*/ 1638300 w 2166938"/>
              <a:gd name="connsiteY22" fmla="*/ 109537 h 453857"/>
              <a:gd name="connsiteX23" fmla="*/ 1628775 w 2166938"/>
              <a:gd name="connsiteY23" fmla="*/ 95250 h 453857"/>
              <a:gd name="connsiteX24" fmla="*/ 1614488 w 2166938"/>
              <a:gd name="connsiteY24" fmla="*/ 90487 h 453857"/>
              <a:gd name="connsiteX25" fmla="*/ 1600200 w 2166938"/>
              <a:gd name="connsiteY25" fmla="*/ 80962 h 453857"/>
              <a:gd name="connsiteX26" fmla="*/ 1590675 w 2166938"/>
              <a:gd name="connsiteY26" fmla="*/ 66675 h 453857"/>
              <a:gd name="connsiteX27" fmla="*/ 1576388 w 2166938"/>
              <a:gd name="connsiteY27" fmla="*/ 57150 h 453857"/>
              <a:gd name="connsiteX28" fmla="*/ 1557338 w 2166938"/>
              <a:gd name="connsiteY28" fmla="*/ 28575 h 453857"/>
              <a:gd name="connsiteX29" fmla="*/ 1528763 w 2166938"/>
              <a:gd name="connsiteY29" fmla="*/ 4762 h 453857"/>
              <a:gd name="connsiteX30" fmla="*/ 1514475 w 2166938"/>
              <a:gd name="connsiteY30" fmla="*/ 0 h 453857"/>
              <a:gd name="connsiteX31" fmla="*/ 1485900 w 2166938"/>
              <a:gd name="connsiteY31" fmla="*/ 14287 h 453857"/>
              <a:gd name="connsiteX32" fmla="*/ 1462088 w 2166938"/>
              <a:gd name="connsiteY32" fmla="*/ 38100 h 453857"/>
              <a:gd name="connsiteX33" fmla="*/ 1443038 w 2166938"/>
              <a:gd name="connsiteY33" fmla="*/ 80962 h 453857"/>
              <a:gd name="connsiteX34" fmla="*/ 1428750 w 2166938"/>
              <a:gd name="connsiteY34" fmla="*/ 90487 h 453857"/>
              <a:gd name="connsiteX35" fmla="*/ 1400175 w 2166938"/>
              <a:gd name="connsiteY35" fmla="*/ 100012 h 453857"/>
              <a:gd name="connsiteX36" fmla="*/ 1228725 w 2166938"/>
              <a:gd name="connsiteY36" fmla="*/ 90487 h 453857"/>
              <a:gd name="connsiteX37" fmla="*/ 1214438 w 2166938"/>
              <a:gd name="connsiteY37" fmla="*/ 85725 h 453857"/>
              <a:gd name="connsiteX38" fmla="*/ 1162050 w 2166938"/>
              <a:gd name="connsiteY38" fmla="*/ 100012 h 453857"/>
              <a:gd name="connsiteX39" fmla="*/ 1147763 w 2166938"/>
              <a:gd name="connsiteY39" fmla="*/ 104775 h 453857"/>
              <a:gd name="connsiteX40" fmla="*/ 1081088 w 2166938"/>
              <a:gd name="connsiteY40" fmla="*/ 71437 h 453857"/>
              <a:gd name="connsiteX41" fmla="*/ 1066800 w 2166938"/>
              <a:gd name="connsiteY41" fmla="*/ 61912 h 453857"/>
              <a:gd name="connsiteX42" fmla="*/ 1038225 w 2166938"/>
              <a:gd name="connsiteY42" fmla="*/ 52387 h 453857"/>
              <a:gd name="connsiteX43" fmla="*/ 1000125 w 2166938"/>
              <a:gd name="connsiteY43" fmla="*/ 57150 h 453857"/>
              <a:gd name="connsiteX44" fmla="*/ 971550 w 2166938"/>
              <a:gd name="connsiteY44" fmla="*/ 71437 h 453857"/>
              <a:gd name="connsiteX45" fmla="*/ 957263 w 2166938"/>
              <a:gd name="connsiteY45" fmla="*/ 76200 h 453857"/>
              <a:gd name="connsiteX46" fmla="*/ 923925 w 2166938"/>
              <a:gd name="connsiteY46" fmla="*/ 95250 h 453857"/>
              <a:gd name="connsiteX47" fmla="*/ 895350 w 2166938"/>
              <a:gd name="connsiteY47" fmla="*/ 114300 h 453857"/>
              <a:gd name="connsiteX48" fmla="*/ 876300 w 2166938"/>
              <a:gd name="connsiteY48" fmla="*/ 133350 h 453857"/>
              <a:gd name="connsiteX49" fmla="*/ 866775 w 2166938"/>
              <a:gd name="connsiteY49" fmla="*/ 147637 h 453857"/>
              <a:gd name="connsiteX50" fmla="*/ 838200 w 2166938"/>
              <a:gd name="connsiteY50" fmla="*/ 166687 h 453857"/>
              <a:gd name="connsiteX51" fmla="*/ 823913 w 2166938"/>
              <a:gd name="connsiteY51" fmla="*/ 176212 h 453857"/>
              <a:gd name="connsiteX52" fmla="*/ 795338 w 2166938"/>
              <a:gd name="connsiteY52" fmla="*/ 204787 h 453857"/>
              <a:gd name="connsiteX53" fmla="*/ 781050 w 2166938"/>
              <a:gd name="connsiteY53" fmla="*/ 209550 h 453857"/>
              <a:gd name="connsiteX54" fmla="*/ 738188 w 2166938"/>
              <a:gd name="connsiteY54" fmla="*/ 233362 h 453857"/>
              <a:gd name="connsiteX55" fmla="*/ 728663 w 2166938"/>
              <a:gd name="connsiteY55" fmla="*/ 247650 h 453857"/>
              <a:gd name="connsiteX56" fmla="*/ 700088 w 2166938"/>
              <a:gd name="connsiteY56" fmla="*/ 257175 h 453857"/>
              <a:gd name="connsiteX57" fmla="*/ 623888 w 2166938"/>
              <a:gd name="connsiteY57" fmla="*/ 247650 h 453857"/>
              <a:gd name="connsiteX58" fmla="*/ 604838 w 2166938"/>
              <a:gd name="connsiteY58" fmla="*/ 242887 h 453857"/>
              <a:gd name="connsiteX59" fmla="*/ 576263 w 2166938"/>
              <a:gd name="connsiteY59" fmla="*/ 238125 h 453857"/>
              <a:gd name="connsiteX60" fmla="*/ 466725 w 2166938"/>
              <a:gd name="connsiteY60" fmla="*/ 223837 h 453857"/>
              <a:gd name="connsiteX61" fmla="*/ 447675 w 2166938"/>
              <a:gd name="connsiteY61" fmla="*/ 242887 h 453857"/>
              <a:gd name="connsiteX62" fmla="*/ 433388 w 2166938"/>
              <a:gd name="connsiteY62" fmla="*/ 252412 h 453857"/>
              <a:gd name="connsiteX63" fmla="*/ 419100 w 2166938"/>
              <a:gd name="connsiteY63" fmla="*/ 266700 h 453857"/>
              <a:gd name="connsiteX64" fmla="*/ 390525 w 2166938"/>
              <a:gd name="connsiteY64" fmla="*/ 285750 h 453857"/>
              <a:gd name="connsiteX65" fmla="*/ 385763 w 2166938"/>
              <a:gd name="connsiteY65" fmla="*/ 300037 h 453857"/>
              <a:gd name="connsiteX66" fmla="*/ 366713 w 2166938"/>
              <a:gd name="connsiteY66" fmla="*/ 328612 h 453857"/>
              <a:gd name="connsiteX67" fmla="*/ 352425 w 2166938"/>
              <a:gd name="connsiteY67" fmla="*/ 357187 h 453857"/>
              <a:gd name="connsiteX68" fmla="*/ 347663 w 2166938"/>
              <a:gd name="connsiteY68" fmla="*/ 381000 h 453857"/>
              <a:gd name="connsiteX69" fmla="*/ 338138 w 2166938"/>
              <a:gd name="connsiteY69" fmla="*/ 395287 h 453857"/>
              <a:gd name="connsiteX70" fmla="*/ 323850 w 2166938"/>
              <a:gd name="connsiteY70" fmla="*/ 423862 h 453857"/>
              <a:gd name="connsiteX71" fmla="*/ 319088 w 2166938"/>
              <a:gd name="connsiteY71" fmla="*/ 438150 h 453857"/>
              <a:gd name="connsiteX72" fmla="*/ 280988 w 2166938"/>
              <a:gd name="connsiteY72" fmla="*/ 442912 h 453857"/>
              <a:gd name="connsiteX73" fmla="*/ 271463 w 2166938"/>
              <a:gd name="connsiteY73" fmla="*/ 428625 h 453857"/>
              <a:gd name="connsiteX74" fmla="*/ 266700 w 2166938"/>
              <a:gd name="connsiteY74" fmla="*/ 414337 h 453857"/>
              <a:gd name="connsiteX75" fmla="*/ 238125 w 2166938"/>
              <a:gd name="connsiteY75" fmla="*/ 400050 h 453857"/>
              <a:gd name="connsiteX76" fmla="*/ 195263 w 2166938"/>
              <a:gd name="connsiteY76" fmla="*/ 409575 h 453857"/>
              <a:gd name="connsiteX77" fmla="*/ 133350 w 2166938"/>
              <a:gd name="connsiteY77" fmla="*/ 404812 h 453857"/>
              <a:gd name="connsiteX78" fmla="*/ 28575 w 2166938"/>
              <a:gd name="connsiteY78" fmla="*/ 409575 h 453857"/>
              <a:gd name="connsiteX79" fmla="*/ 19050 w 2166938"/>
              <a:gd name="connsiteY79" fmla="*/ 423862 h 453857"/>
              <a:gd name="connsiteX80" fmla="*/ 0 w 2166938"/>
              <a:gd name="connsiteY80" fmla="*/ 438150 h 45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166938" h="453857">
                <a:moveTo>
                  <a:pt x="2166938" y="185737"/>
                </a:moveTo>
                <a:cubicBezTo>
                  <a:pt x="2162175" y="187325"/>
                  <a:pt x="2157636" y="189913"/>
                  <a:pt x="2152650" y="190500"/>
                </a:cubicBezTo>
                <a:cubicBezTo>
                  <a:pt x="2130521" y="193103"/>
                  <a:pt x="2107591" y="189858"/>
                  <a:pt x="2085975" y="195262"/>
                </a:cubicBezTo>
                <a:cubicBezTo>
                  <a:pt x="2080422" y="196650"/>
                  <a:pt x="2079625" y="204787"/>
                  <a:pt x="2076450" y="209550"/>
                </a:cubicBezTo>
                <a:lnTo>
                  <a:pt x="2062163" y="252412"/>
                </a:lnTo>
                <a:lnTo>
                  <a:pt x="2057400" y="266700"/>
                </a:lnTo>
                <a:cubicBezTo>
                  <a:pt x="2055813" y="276225"/>
                  <a:pt x="2056956" y="286638"/>
                  <a:pt x="2052638" y="295275"/>
                </a:cubicBezTo>
                <a:cubicBezTo>
                  <a:pt x="2048945" y="302661"/>
                  <a:pt x="2030825" y="307308"/>
                  <a:pt x="2024063" y="309562"/>
                </a:cubicBezTo>
                <a:cubicBezTo>
                  <a:pt x="2001838" y="307975"/>
                  <a:pt x="1979423" y="308105"/>
                  <a:pt x="1957388" y="304800"/>
                </a:cubicBezTo>
                <a:cubicBezTo>
                  <a:pt x="1947459" y="303311"/>
                  <a:pt x="1928813" y="295275"/>
                  <a:pt x="1928813" y="295275"/>
                </a:cubicBezTo>
                <a:cubicBezTo>
                  <a:pt x="1924050" y="292100"/>
                  <a:pt x="1919645" y="288310"/>
                  <a:pt x="1914525" y="285750"/>
                </a:cubicBezTo>
                <a:cubicBezTo>
                  <a:pt x="1910035" y="283505"/>
                  <a:pt x="1904626" y="283425"/>
                  <a:pt x="1900238" y="280987"/>
                </a:cubicBezTo>
                <a:cubicBezTo>
                  <a:pt x="1890231" y="275427"/>
                  <a:pt x="1871663" y="261937"/>
                  <a:pt x="1871663" y="261937"/>
                </a:cubicBezTo>
                <a:cubicBezTo>
                  <a:pt x="1868488" y="257175"/>
                  <a:pt x="1866446" y="251419"/>
                  <a:pt x="1862138" y="247650"/>
                </a:cubicBezTo>
                <a:cubicBezTo>
                  <a:pt x="1853523" y="240112"/>
                  <a:pt x="1843088" y="234950"/>
                  <a:pt x="1833563" y="228600"/>
                </a:cubicBezTo>
                <a:cubicBezTo>
                  <a:pt x="1822126" y="220976"/>
                  <a:pt x="1818541" y="216776"/>
                  <a:pt x="1804988" y="214312"/>
                </a:cubicBezTo>
                <a:cubicBezTo>
                  <a:pt x="1792396" y="212022"/>
                  <a:pt x="1779588" y="211137"/>
                  <a:pt x="1766888" y="209550"/>
                </a:cubicBezTo>
                <a:cubicBezTo>
                  <a:pt x="1762125" y="204787"/>
                  <a:pt x="1756912" y="200436"/>
                  <a:pt x="1752600" y="195262"/>
                </a:cubicBezTo>
                <a:cubicBezTo>
                  <a:pt x="1748936" y="190865"/>
                  <a:pt x="1746739" y="185372"/>
                  <a:pt x="1743075" y="180975"/>
                </a:cubicBezTo>
                <a:cubicBezTo>
                  <a:pt x="1734224" y="170354"/>
                  <a:pt x="1711395" y="150432"/>
                  <a:pt x="1700213" y="147637"/>
                </a:cubicBezTo>
                <a:lnTo>
                  <a:pt x="1681163" y="142875"/>
                </a:lnTo>
                <a:cubicBezTo>
                  <a:pt x="1645688" y="119226"/>
                  <a:pt x="1689258" y="149621"/>
                  <a:pt x="1652588" y="119062"/>
                </a:cubicBezTo>
                <a:cubicBezTo>
                  <a:pt x="1648191" y="115398"/>
                  <a:pt x="1643063" y="112712"/>
                  <a:pt x="1638300" y="109537"/>
                </a:cubicBezTo>
                <a:cubicBezTo>
                  <a:pt x="1635125" y="104775"/>
                  <a:pt x="1633244" y="98826"/>
                  <a:pt x="1628775" y="95250"/>
                </a:cubicBezTo>
                <a:cubicBezTo>
                  <a:pt x="1624855" y="92114"/>
                  <a:pt x="1618978" y="92732"/>
                  <a:pt x="1614488" y="90487"/>
                </a:cubicBezTo>
                <a:cubicBezTo>
                  <a:pt x="1609368" y="87927"/>
                  <a:pt x="1604963" y="84137"/>
                  <a:pt x="1600200" y="80962"/>
                </a:cubicBezTo>
                <a:cubicBezTo>
                  <a:pt x="1597025" y="76200"/>
                  <a:pt x="1594722" y="70722"/>
                  <a:pt x="1590675" y="66675"/>
                </a:cubicBezTo>
                <a:cubicBezTo>
                  <a:pt x="1586628" y="62628"/>
                  <a:pt x="1580157" y="61458"/>
                  <a:pt x="1576388" y="57150"/>
                </a:cubicBezTo>
                <a:cubicBezTo>
                  <a:pt x="1568850" y="48535"/>
                  <a:pt x="1565433" y="36670"/>
                  <a:pt x="1557338" y="28575"/>
                </a:cubicBezTo>
                <a:cubicBezTo>
                  <a:pt x="1546807" y="18044"/>
                  <a:pt x="1542022" y="11391"/>
                  <a:pt x="1528763" y="4762"/>
                </a:cubicBezTo>
                <a:cubicBezTo>
                  <a:pt x="1524273" y="2517"/>
                  <a:pt x="1519238" y="1587"/>
                  <a:pt x="1514475" y="0"/>
                </a:cubicBezTo>
                <a:cubicBezTo>
                  <a:pt x="1502855" y="3873"/>
                  <a:pt x="1495132" y="5055"/>
                  <a:pt x="1485900" y="14287"/>
                </a:cubicBezTo>
                <a:cubicBezTo>
                  <a:pt x="1454147" y="46040"/>
                  <a:pt x="1500190" y="12698"/>
                  <a:pt x="1462088" y="38100"/>
                </a:cubicBezTo>
                <a:cubicBezTo>
                  <a:pt x="1457372" y="52247"/>
                  <a:pt x="1454359" y="69641"/>
                  <a:pt x="1443038" y="80962"/>
                </a:cubicBezTo>
                <a:cubicBezTo>
                  <a:pt x="1438990" y="85009"/>
                  <a:pt x="1433981" y="88162"/>
                  <a:pt x="1428750" y="90487"/>
                </a:cubicBezTo>
                <a:cubicBezTo>
                  <a:pt x="1419575" y="94565"/>
                  <a:pt x="1400175" y="100012"/>
                  <a:pt x="1400175" y="100012"/>
                </a:cubicBezTo>
                <a:cubicBezTo>
                  <a:pt x="1315681" y="97372"/>
                  <a:pt x="1287494" y="107278"/>
                  <a:pt x="1228725" y="90487"/>
                </a:cubicBezTo>
                <a:cubicBezTo>
                  <a:pt x="1223898" y="89108"/>
                  <a:pt x="1219200" y="87312"/>
                  <a:pt x="1214438" y="85725"/>
                </a:cubicBezTo>
                <a:cubicBezTo>
                  <a:pt x="1180783" y="92455"/>
                  <a:pt x="1198300" y="87928"/>
                  <a:pt x="1162050" y="100012"/>
                </a:cubicBezTo>
                <a:lnTo>
                  <a:pt x="1147763" y="104775"/>
                </a:lnTo>
                <a:cubicBezTo>
                  <a:pt x="1074294" y="95590"/>
                  <a:pt x="1141870" y="111957"/>
                  <a:pt x="1081088" y="71437"/>
                </a:cubicBezTo>
                <a:cubicBezTo>
                  <a:pt x="1076325" y="68262"/>
                  <a:pt x="1072031" y="64237"/>
                  <a:pt x="1066800" y="61912"/>
                </a:cubicBezTo>
                <a:cubicBezTo>
                  <a:pt x="1057625" y="57834"/>
                  <a:pt x="1038225" y="52387"/>
                  <a:pt x="1038225" y="52387"/>
                </a:cubicBezTo>
                <a:cubicBezTo>
                  <a:pt x="1025525" y="53975"/>
                  <a:pt x="1012717" y="54860"/>
                  <a:pt x="1000125" y="57150"/>
                </a:cubicBezTo>
                <a:cubicBezTo>
                  <a:pt x="981315" y="60570"/>
                  <a:pt x="988980" y="62722"/>
                  <a:pt x="971550" y="71437"/>
                </a:cubicBezTo>
                <a:cubicBezTo>
                  <a:pt x="967060" y="73682"/>
                  <a:pt x="962025" y="74612"/>
                  <a:pt x="957263" y="76200"/>
                </a:cubicBezTo>
                <a:cubicBezTo>
                  <a:pt x="925182" y="108278"/>
                  <a:pt x="962302" y="76061"/>
                  <a:pt x="923925" y="95250"/>
                </a:cubicBezTo>
                <a:cubicBezTo>
                  <a:pt x="913686" y="100370"/>
                  <a:pt x="895350" y="114300"/>
                  <a:pt x="895350" y="114300"/>
                </a:cubicBezTo>
                <a:cubicBezTo>
                  <a:pt x="884961" y="145470"/>
                  <a:pt x="899390" y="114878"/>
                  <a:pt x="876300" y="133350"/>
                </a:cubicBezTo>
                <a:cubicBezTo>
                  <a:pt x="871831" y="136926"/>
                  <a:pt x="871083" y="143868"/>
                  <a:pt x="866775" y="147637"/>
                </a:cubicBezTo>
                <a:cubicBezTo>
                  <a:pt x="858160" y="155175"/>
                  <a:pt x="847725" y="160337"/>
                  <a:pt x="838200" y="166687"/>
                </a:cubicBezTo>
                <a:cubicBezTo>
                  <a:pt x="833438" y="169862"/>
                  <a:pt x="827960" y="172165"/>
                  <a:pt x="823913" y="176212"/>
                </a:cubicBezTo>
                <a:cubicBezTo>
                  <a:pt x="814388" y="185737"/>
                  <a:pt x="808117" y="200527"/>
                  <a:pt x="795338" y="204787"/>
                </a:cubicBezTo>
                <a:cubicBezTo>
                  <a:pt x="790575" y="206375"/>
                  <a:pt x="785439" y="207112"/>
                  <a:pt x="781050" y="209550"/>
                </a:cubicBezTo>
                <a:cubicBezTo>
                  <a:pt x="731925" y="236842"/>
                  <a:pt x="770515" y="222587"/>
                  <a:pt x="738188" y="233362"/>
                </a:cubicBezTo>
                <a:cubicBezTo>
                  <a:pt x="735013" y="238125"/>
                  <a:pt x="733517" y="244616"/>
                  <a:pt x="728663" y="247650"/>
                </a:cubicBezTo>
                <a:cubicBezTo>
                  <a:pt x="720149" y="252971"/>
                  <a:pt x="700088" y="257175"/>
                  <a:pt x="700088" y="257175"/>
                </a:cubicBezTo>
                <a:cubicBezTo>
                  <a:pt x="679653" y="254904"/>
                  <a:pt x="645232" y="251531"/>
                  <a:pt x="623888" y="247650"/>
                </a:cubicBezTo>
                <a:cubicBezTo>
                  <a:pt x="617448" y="246479"/>
                  <a:pt x="611256" y="244171"/>
                  <a:pt x="604838" y="242887"/>
                </a:cubicBezTo>
                <a:cubicBezTo>
                  <a:pt x="595369" y="240993"/>
                  <a:pt x="585788" y="239712"/>
                  <a:pt x="576263" y="238125"/>
                </a:cubicBezTo>
                <a:cubicBezTo>
                  <a:pt x="522041" y="220051"/>
                  <a:pt x="557711" y="229190"/>
                  <a:pt x="466725" y="223837"/>
                </a:cubicBezTo>
                <a:cubicBezTo>
                  <a:pt x="435553" y="234229"/>
                  <a:pt x="466148" y="219796"/>
                  <a:pt x="447675" y="242887"/>
                </a:cubicBezTo>
                <a:cubicBezTo>
                  <a:pt x="444099" y="247356"/>
                  <a:pt x="437785" y="248748"/>
                  <a:pt x="433388" y="252412"/>
                </a:cubicBezTo>
                <a:cubicBezTo>
                  <a:pt x="428214" y="256724"/>
                  <a:pt x="424417" y="262565"/>
                  <a:pt x="419100" y="266700"/>
                </a:cubicBezTo>
                <a:cubicBezTo>
                  <a:pt x="410064" y="273728"/>
                  <a:pt x="390525" y="285750"/>
                  <a:pt x="390525" y="285750"/>
                </a:cubicBezTo>
                <a:cubicBezTo>
                  <a:pt x="388938" y="290512"/>
                  <a:pt x="388201" y="295649"/>
                  <a:pt x="385763" y="300037"/>
                </a:cubicBezTo>
                <a:cubicBezTo>
                  <a:pt x="380204" y="310044"/>
                  <a:pt x="370333" y="317752"/>
                  <a:pt x="366713" y="328612"/>
                </a:cubicBezTo>
                <a:cubicBezTo>
                  <a:pt x="360140" y="348330"/>
                  <a:pt x="364735" y="338723"/>
                  <a:pt x="352425" y="357187"/>
                </a:cubicBezTo>
                <a:cubicBezTo>
                  <a:pt x="350838" y="365125"/>
                  <a:pt x="350505" y="373421"/>
                  <a:pt x="347663" y="381000"/>
                </a:cubicBezTo>
                <a:cubicBezTo>
                  <a:pt x="345653" y="386359"/>
                  <a:pt x="340698" y="390168"/>
                  <a:pt x="338138" y="395287"/>
                </a:cubicBezTo>
                <a:cubicBezTo>
                  <a:pt x="318420" y="434721"/>
                  <a:pt x="351146" y="382919"/>
                  <a:pt x="323850" y="423862"/>
                </a:cubicBezTo>
                <a:cubicBezTo>
                  <a:pt x="322263" y="428625"/>
                  <a:pt x="322224" y="434230"/>
                  <a:pt x="319088" y="438150"/>
                </a:cubicBezTo>
                <a:cubicBezTo>
                  <a:pt x="306523" y="453857"/>
                  <a:pt x="298452" y="446405"/>
                  <a:pt x="280988" y="442912"/>
                </a:cubicBezTo>
                <a:cubicBezTo>
                  <a:pt x="277813" y="438150"/>
                  <a:pt x="274023" y="433744"/>
                  <a:pt x="271463" y="428625"/>
                </a:cubicBezTo>
                <a:cubicBezTo>
                  <a:pt x="269218" y="424135"/>
                  <a:pt x="269836" y="418257"/>
                  <a:pt x="266700" y="414337"/>
                </a:cubicBezTo>
                <a:cubicBezTo>
                  <a:pt x="259985" y="405943"/>
                  <a:pt x="247538" y="403187"/>
                  <a:pt x="238125" y="400050"/>
                </a:cubicBezTo>
                <a:cubicBezTo>
                  <a:pt x="230782" y="401885"/>
                  <a:pt x="201303" y="409575"/>
                  <a:pt x="195263" y="409575"/>
                </a:cubicBezTo>
                <a:cubicBezTo>
                  <a:pt x="174564" y="409575"/>
                  <a:pt x="153988" y="406400"/>
                  <a:pt x="133350" y="404812"/>
                </a:cubicBezTo>
                <a:cubicBezTo>
                  <a:pt x="98425" y="406400"/>
                  <a:pt x="63060" y="403827"/>
                  <a:pt x="28575" y="409575"/>
                </a:cubicBezTo>
                <a:cubicBezTo>
                  <a:pt x="22929" y="410516"/>
                  <a:pt x="22714" y="419465"/>
                  <a:pt x="19050" y="423862"/>
                </a:cubicBezTo>
                <a:cubicBezTo>
                  <a:pt x="6208" y="439273"/>
                  <a:pt x="10893" y="438150"/>
                  <a:pt x="0" y="438150"/>
                </a:cubicBez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ooter Placeholder 33"/>
          <p:cNvSpPr>
            <a:spLocks noGrp="1"/>
          </p:cNvSpPr>
          <p:nvPr>
            <p:ph type="ftr" sz="quarter" idx="11"/>
          </p:nvPr>
        </p:nvSpPr>
        <p:spPr/>
        <p:txBody>
          <a:bodyPr/>
          <a:lstStyle/>
          <a:p>
            <a:r>
              <a:rPr lang="en-US" smtClean="0"/>
              <a:t>Settlement document subject to IRE 408</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17022"/>
          <a:stretch>
            <a:fillRect/>
          </a:stretch>
        </p:blipFill>
        <p:spPr bwMode="auto">
          <a:xfrm>
            <a:off x="4352925" y="4629150"/>
            <a:ext cx="4791075" cy="22288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t="8922" b="10781"/>
          <a:stretch>
            <a:fillRect/>
          </a:stretch>
        </p:blipFill>
        <p:spPr bwMode="auto">
          <a:xfrm>
            <a:off x="4276725" y="2209800"/>
            <a:ext cx="4867275" cy="20574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t="2974"/>
          <a:stretch>
            <a:fillRect/>
          </a:stretch>
        </p:blipFill>
        <p:spPr bwMode="auto">
          <a:xfrm>
            <a:off x="4352925" y="0"/>
            <a:ext cx="4791075" cy="2486025"/>
          </a:xfrm>
          <a:prstGeom prst="rect">
            <a:avLst/>
          </a:prstGeom>
          <a:noFill/>
          <a:ln w="9525">
            <a:noFill/>
            <a:miter lim="800000"/>
            <a:headEnd/>
            <a:tailEnd/>
          </a:ln>
          <a:effectLst/>
        </p:spPr>
      </p:pic>
      <p:sp>
        <p:nvSpPr>
          <p:cNvPr id="6" name="TextBox 5"/>
          <p:cNvSpPr txBox="1"/>
          <p:nvPr/>
        </p:nvSpPr>
        <p:spPr>
          <a:xfrm>
            <a:off x="6172200" y="4191000"/>
            <a:ext cx="2623026" cy="369332"/>
          </a:xfrm>
          <a:prstGeom prst="rect">
            <a:avLst/>
          </a:prstGeom>
          <a:noFill/>
        </p:spPr>
        <p:txBody>
          <a:bodyPr wrap="none" rtlCol="0">
            <a:spAutoFit/>
          </a:bodyPr>
          <a:lstStyle/>
          <a:p>
            <a:r>
              <a:rPr lang="en-US" dirty="0" smtClean="0"/>
              <a:t>From USGS Circular 1376 </a:t>
            </a:r>
            <a:endParaRPr lang="en-US" dirty="0"/>
          </a:p>
        </p:txBody>
      </p:sp>
      <p:sp>
        <p:nvSpPr>
          <p:cNvPr id="9" name="TextBox 8"/>
          <p:cNvSpPr txBox="1"/>
          <p:nvPr/>
        </p:nvSpPr>
        <p:spPr>
          <a:xfrm>
            <a:off x="0" y="0"/>
            <a:ext cx="4343400" cy="1938992"/>
          </a:xfrm>
          <a:prstGeom prst="rect">
            <a:avLst/>
          </a:prstGeom>
          <a:solidFill>
            <a:schemeClr val="bg1"/>
          </a:solidFill>
        </p:spPr>
        <p:txBody>
          <a:bodyPr wrap="square" rtlCol="0">
            <a:spAutoFit/>
          </a:bodyPr>
          <a:lstStyle/>
          <a:p>
            <a:r>
              <a:rPr lang="en-US" sz="2000" b="1" dirty="0" smtClean="0"/>
              <a:t>Perched River </a:t>
            </a:r>
            <a:r>
              <a:rPr lang="en-US" sz="2000" dirty="0" smtClean="0"/>
              <a:t>– water table is below the bottom of the river channel – amount of aquifer recharge  is controlled by the height of water in the river; it is independent of ground-water levels.</a:t>
            </a:r>
            <a:endParaRPr lang="en-US" sz="2000" dirty="0"/>
          </a:p>
        </p:txBody>
      </p:sp>
      <p:sp>
        <p:nvSpPr>
          <p:cNvPr id="10" name="TextBox 9"/>
          <p:cNvSpPr txBox="1"/>
          <p:nvPr/>
        </p:nvSpPr>
        <p:spPr>
          <a:xfrm>
            <a:off x="0" y="2438400"/>
            <a:ext cx="4343400" cy="1938992"/>
          </a:xfrm>
          <a:prstGeom prst="rect">
            <a:avLst/>
          </a:prstGeom>
          <a:noFill/>
        </p:spPr>
        <p:txBody>
          <a:bodyPr wrap="square" rtlCol="0">
            <a:spAutoFit/>
          </a:bodyPr>
          <a:lstStyle/>
          <a:p>
            <a:r>
              <a:rPr lang="en-US" sz="2000" b="1" dirty="0" smtClean="0"/>
              <a:t>Losing River </a:t>
            </a:r>
            <a:r>
              <a:rPr lang="en-US" sz="2000" dirty="0" smtClean="0"/>
              <a:t>--  river is in hydraulic connection with the aquifer – amount of aquifer recharge  from the river is controlled by the difference between the river  water level and the ground-water level.</a:t>
            </a:r>
            <a:endParaRPr lang="en-US" sz="2000" dirty="0"/>
          </a:p>
        </p:txBody>
      </p:sp>
      <p:sp>
        <p:nvSpPr>
          <p:cNvPr id="11" name="TextBox 10"/>
          <p:cNvSpPr txBox="1"/>
          <p:nvPr/>
        </p:nvSpPr>
        <p:spPr>
          <a:xfrm>
            <a:off x="0" y="4724400"/>
            <a:ext cx="4191000" cy="1938992"/>
          </a:xfrm>
          <a:prstGeom prst="rect">
            <a:avLst/>
          </a:prstGeom>
          <a:noFill/>
        </p:spPr>
        <p:txBody>
          <a:bodyPr wrap="square" rtlCol="0">
            <a:spAutoFit/>
          </a:bodyPr>
          <a:lstStyle/>
          <a:p>
            <a:r>
              <a:rPr lang="en-US" sz="2000" b="1" dirty="0" smtClean="0"/>
              <a:t>Gaining River </a:t>
            </a:r>
            <a:r>
              <a:rPr lang="en-US" sz="2000" dirty="0" smtClean="0"/>
              <a:t>– river is in hydraulic connection with the aquifer – amount of ground-water discharge to the river is controlled by the difference between  the river  water level and the ground-water level.</a:t>
            </a:r>
            <a:endParaRPr lang="en-US" sz="2000" dirty="0"/>
          </a:p>
        </p:txBody>
      </p:sp>
      <p:sp>
        <p:nvSpPr>
          <p:cNvPr id="12" name="Footer Placeholder 11"/>
          <p:cNvSpPr>
            <a:spLocks noGrp="1"/>
          </p:cNvSpPr>
          <p:nvPr>
            <p:ph type="ftr" sz="quarter" idx="11"/>
          </p:nvPr>
        </p:nvSpPr>
        <p:spPr/>
        <p:txBody>
          <a:bodyPr/>
          <a:lstStyle/>
          <a:p>
            <a:r>
              <a:rPr lang="en-US" smtClean="0"/>
              <a:t>Settlement document subject to IRE 408</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rmAutofit fontScale="90000"/>
          </a:bodyPr>
          <a:lstStyle/>
          <a:p>
            <a:r>
              <a:rPr lang="en-US" dirty="0" smtClean="0"/>
              <a:t>Ground water pumping in Idaho cannot impact flow of the Spokane River in Idaho</a:t>
            </a:r>
            <a:endParaRPr lang="en-US" dirty="0"/>
          </a:p>
        </p:txBody>
      </p:sp>
      <p:sp>
        <p:nvSpPr>
          <p:cNvPr id="3" name="Content Placeholder 2"/>
          <p:cNvSpPr>
            <a:spLocks noGrp="1"/>
          </p:cNvSpPr>
          <p:nvPr>
            <p:ph idx="1"/>
          </p:nvPr>
        </p:nvSpPr>
        <p:spPr>
          <a:xfrm>
            <a:off x="457200" y="2971800"/>
            <a:ext cx="8229600" cy="3352800"/>
          </a:xfrm>
        </p:spPr>
        <p:txBody>
          <a:bodyPr/>
          <a:lstStyle/>
          <a:p>
            <a:r>
              <a:rPr lang="en-US" dirty="0" smtClean="0"/>
              <a:t>Spokane River is perched above the aquifer within Idaho and about 6 miles west into Washington.</a:t>
            </a:r>
          </a:p>
          <a:p>
            <a:r>
              <a:rPr lang="en-US" dirty="0" smtClean="0"/>
              <a:t>Ground-water pumping in Idaho </a:t>
            </a:r>
            <a:r>
              <a:rPr lang="en-US" dirty="0" smtClean="0"/>
              <a:t>cannot impact river flow in Idaho </a:t>
            </a:r>
            <a:r>
              <a:rPr lang="en-US" dirty="0" smtClean="0"/>
              <a:t>but can impact the flow of the river downstream of Greenacres in Washington.</a:t>
            </a:r>
            <a:endParaRPr lang="en-US" dirty="0"/>
          </a:p>
        </p:txBody>
      </p:sp>
      <p:sp>
        <p:nvSpPr>
          <p:cNvPr id="4" name="Footer Placeholder 3"/>
          <p:cNvSpPr>
            <a:spLocks noGrp="1"/>
          </p:cNvSpPr>
          <p:nvPr>
            <p:ph type="ftr" sz="quarter" idx="11"/>
          </p:nvPr>
        </p:nvSpPr>
        <p:spPr/>
        <p:txBody>
          <a:bodyPr/>
          <a:lstStyle/>
          <a:p>
            <a:r>
              <a:rPr lang="en-US" smtClean="0"/>
              <a:t>Settlement document subject to IRE 408</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for discussion</a:t>
            </a:r>
            <a:endParaRPr lang="en-US" dirty="0"/>
          </a:p>
        </p:txBody>
      </p:sp>
      <p:sp>
        <p:nvSpPr>
          <p:cNvPr id="3" name="Content Placeholder 2"/>
          <p:cNvSpPr>
            <a:spLocks noGrp="1"/>
          </p:cNvSpPr>
          <p:nvPr>
            <p:ph idx="1"/>
          </p:nvPr>
        </p:nvSpPr>
        <p:spPr/>
        <p:txBody>
          <a:bodyPr/>
          <a:lstStyle/>
          <a:p>
            <a:r>
              <a:rPr lang="en-US" dirty="0" smtClean="0"/>
              <a:t>Coeur d’Alene Lake -- Inputs and outputs and what controls discharge and lake levels.</a:t>
            </a:r>
          </a:p>
          <a:p>
            <a:r>
              <a:rPr lang="en-US" dirty="0" smtClean="0"/>
              <a:t>Spokane Valley – Rathdrum Prairie Aquifer – Relationship between the aquifer, the Spokane River and Coeur d’Alene Lake.</a:t>
            </a:r>
          </a:p>
          <a:p>
            <a:r>
              <a:rPr lang="en-US" dirty="0" smtClean="0"/>
              <a:t>Ground-water/surface water relationships in basins other than the SVRP aquifer.</a:t>
            </a:r>
          </a:p>
          <a:p>
            <a:pPr>
              <a:buNone/>
            </a:pPr>
            <a:endParaRPr lang="en-US" dirty="0"/>
          </a:p>
        </p:txBody>
      </p:sp>
      <p:sp>
        <p:nvSpPr>
          <p:cNvPr id="4" name="Footer Placeholder 3"/>
          <p:cNvSpPr>
            <a:spLocks noGrp="1"/>
          </p:cNvSpPr>
          <p:nvPr>
            <p:ph type="ftr" sz="quarter" idx="11"/>
          </p:nvPr>
        </p:nvSpPr>
        <p:spPr/>
        <p:txBody>
          <a:bodyPr/>
          <a:lstStyle/>
          <a:p>
            <a:r>
              <a:rPr lang="en-US" smtClean="0"/>
              <a:t>Settlement document subject to IRE 408</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8686800" cy="1143000"/>
          </a:xfrm>
        </p:spPr>
        <p:txBody>
          <a:bodyPr>
            <a:normAutofit fontScale="90000"/>
          </a:bodyPr>
          <a:lstStyle/>
          <a:p>
            <a:r>
              <a:rPr lang="en-US" dirty="0" smtClean="0"/>
              <a:t>How has the river/aquifer system changed with development?</a:t>
            </a:r>
            <a:endParaRPr lang="en-US" dirty="0"/>
          </a:p>
        </p:txBody>
      </p:sp>
      <p:sp>
        <p:nvSpPr>
          <p:cNvPr id="3" name="Content Placeholder 2"/>
          <p:cNvSpPr>
            <a:spLocks noGrp="1"/>
          </p:cNvSpPr>
          <p:nvPr>
            <p:ph idx="1"/>
          </p:nvPr>
        </p:nvSpPr>
        <p:spPr>
          <a:xfrm>
            <a:off x="304800" y="2468880"/>
            <a:ext cx="8610600" cy="4389120"/>
          </a:xfrm>
        </p:spPr>
        <p:txBody>
          <a:bodyPr>
            <a:normAutofit/>
          </a:bodyPr>
          <a:lstStyle/>
          <a:p>
            <a:r>
              <a:rPr lang="en-US" dirty="0" smtClean="0"/>
              <a:t>No pattern of long-term water-level decline in the aquifer</a:t>
            </a:r>
          </a:p>
          <a:p>
            <a:r>
              <a:rPr lang="en-US" dirty="0" smtClean="0"/>
              <a:t>No significant change within the Coeur d’Alene Lake drainage; no reservoirs on St. Joe or </a:t>
            </a:r>
            <a:r>
              <a:rPr lang="en-US" dirty="0" err="1" smtClean="0"/>
              <a:t>CdA</a:t>
            </a:r>
            <a:r>
              <a:rPr lang="en-US" dirty="0" smtClean="0"/>
              <a:t> Rivers</a:t>
            </a:r>
          </a:p>
          <a:p>
            <a:r>
              <a:rPr lang="en-US" dirty="0" smtClean="0"/>
              <a:t>Dam at Post Falls on the Spokane River controls lake level and flow only during the summer and fall.</a:t>
            </a:r>
          </a:p>
          <a:p>
            <a:r>
              <a:rPr lang="en-US" dirty="0" smtClean="0"/>
              <a:t>No change to high and average annual flow in the river.</a:t>
            </a:r>
          </a:p>
          <a:p>
            <a:r>
              <a:rPr lang="en-US" dirty="0" smtClean="0"/>
              <a:t>Seven-day low flow in the river has decreased with time.</a:t>
            </a:r>
          </a:p>
          <a:p>
            <a:r>
              <a:rPr lang="en-US" dirty="0" smtClean="0"/>
              <a:t>Ground-water development </a:t>
            </a:r>
            <a:r>
              <a:rPr lang="en-US" dirty="0" smtClean="0"/>
              <a:t>in the SVRP aquifer is </a:t>
            </a:r>
            <a:r>
              <a:rPr lang="en-US" dirty="0" smtClean="0"/>
              <a:t>the most significant change to the water resource.</a:t>
            </a:r>
          </a:p>
        </p:txBody>
      </p:sp>
      <p:sp>
        <p:nvSpPr>
          <p:cNvPr id="4" name="Footer Placeholder 3"/>
          <p:cNvSpPr>
            <a:spLocks noGrp="1"/>
          </p:cNvSpPr>
          <p:nvPr>
            <p:ph type="ftr" sz="quarter" idx="11"/>
          </p:nvPr>
        </p:nvSpPr>
        <p:spPr/>
        <p:txBody>
          <a:bodyPr/>
          <a:lstStyle/>
          <a:p>
            <a:r>
              <a:rPr lang="en-US" smtClean="0"/>
              <a:t>Settlement document subject to IRE 408</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5715000"/>
            <a:ext cx="7391400" cy="646331"/>
          </a:xfrm>
          <a:prstGeom prst="rect">
            <a:avLst/>
          </a:prstGeom>
          <a:noFill/>
        </p:spPr>
        <p:txBody>
          <a:bodyPr wrap="square" rtlCol="0">
            <a:spAutoFit/>
          </a:bodyPr>
          <a:lstStyle/>
          <a:p>
            <a:r>
              <a:rPr lang="en-US" b="1" dirty="0" smtClean="0"/>
              <a:t>Wells located near </a:t>
            </a:r>
            <a:r>
              <a:rPr lang="en-US" b="1" dirty="0" smtClean="0"/>
              <a:t>Post </a:t>
            </a:r>
            <a:r>
              <a:rPr lang="en-US" b="1" dirty="0" smtClean="0"/>
              <a:t>Falls show that aquifer ground-water levels are currently at or above most of the 80-year period of  record</a:t>
            </a:r>
            <a:endParaRPr lang="en-US" dirty="0"/>
          </a:p>
        </p:txBody>
      </p:sp>
      <p:pic>
        <p:nvPicPr>
          <p:cNvPr id="2050" name="Picture 2"/>
          <p:cNvPicPr>
            <a:picLocks noChangeAspect="1" noChangeArrowheads="1"/>
          </p:cNvPicPr>
          <p:nvPr/>
        </p:nvPicPr>
        <p:blipFill>
          <a:blip r:embed="rId3" cstate="print"/>
          <a:srcRect t="9687"/>
          <a:stretch>
            <a:fillRect/>
          </a:stretch>
        </p:blipFill>
        <p:spPr bwMode="auto">
          <a:xfrm>
            <a:off x="0" y="0"/>
            <a:ext cx="9144001" cy="5562599"/>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t>Settlement document subject to IRE 408</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953000"/>
            <a:ext cx="7772400" cy="1362456"/>
          </a:xfrm>
        </p:spPr>
        <p:txBody>
          <a:bodyPr/>
          <a:lstStyle/>
          <a:p>
            <a:r>
              <a:rPr lang="en-US" sz="6000" dirty="0" smtClean="0"/>
              <a:t>Ground  Water and Surface Water in Areas </a:t>
            </a:r>
            <a:r>
              <a:rPr lang="en-US" sz="6000" dirty="0" smtClean="0"/>
              <a:t>other than the Spokane Valley – Rathdrum Prairie Aquifer</a:t>
            </a:r>
            <a:r>
              <a:rPr lang="en-US" sz="6000" dirty="0" smtClean="0"/>
              <a:t/>
            </a:r>
            <a:br>
              <a:rPr lang="en-US" sz="6000" dirty="0" smtClean="0"/>
            </a:br>
            <a:endParaRPr lang="en-US" dirty="0"/>
          </a:p>
        </p:txBody>
      </p:sp>
      <p:sp>
        <p:nvSpPr>
          <p:cNvPr id="5" name="Footer Placeholder 4"/>
          <p:cNvSpPr>
            <a:spLocks noGrp="1"/>
          </p:cNvSpPr>
          <p:nvPr>
            <p:ph type="ftr" sz="quarter" idx="11"/>
          </p:nvPr>
        </p:nvSpPr>
        <p:spPr/>
        <p:txBody>
          <a:bodyPr/>
          <a:lstStyle/>
          <a:p>
            <a:r>
              <a:rPr lang="en-US" smtClean="0"/>
              <a:t>Settlement document subject to IRE 408</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Geology controls ground-water resources</a:t>
            </a:r>
            <a:endParaRPr lang="en-US" dirty="0"/>
          </a:p>
        </p:txBody>
      </p:sp>
      <p:sp>
        <p:nvSpPr>
          <p:cNvPr id="6" name="Content Placeholder 5"/>
          <p:cNvSpPr>
            <a:spLocks noGrp="1"/>
          </p:cNvSpPr>
          <p:nvPr>
            <p:ph idx="1"/>
          </p:nvPr>
        </p:nvSpPr>
        <p:spPr/>
        <p:txBody>
          <a:bodyPr/>
          <a:lstStyle/>
          <a:p>
            <a:r>
              <a:rPr lang="en-US" dirty="0" smtClean="0"/>
              <a:t>Metamorphic rocks make up the ridges and mountains and yield very small quantities of water to wells.</a:t>
            </a:r>
          </a:p>
          <a:p>
            <a:r>
              <a:rPr lang="en-US" dirty="0" smtClean="0"/>
              <a:t>The valleys are underlain by sediment and basalt with basalt providing the best aquifer for well development.</a:t>
            </a:r>
          </a:p>
          <a:p>
            <a:r>
              <a:rPr lang="en-US" dirty="0" smtClean="0"/>
              <a:t>Distribution of metamorphic rocks create different ground-water basins</a:t>
            </a:r>
          </a:p>
          <a:p>
            <a:pPr lvl="1"/>
            <a:r>
              <a:rPr lang="en-US" dirty="0" smtClean="0"/>
              <a:t>Plummer area</a:t>
            </a:r>
          </a:p>
          <a:p>
            <a:pPr lvl="1"/>
            <a:r>
              <a:rPr lang="en-US" dirty="0" smtClean="0"/>
              <a:t>Tensed and the Hangman Creek Valley</a:t>
            </a:r>
          </a:p>
          <a:p>
            <a:pPr lvl="1"/>
            <a:r>
              <a:rPr lang="en-US" dirty="0" smtClean="0"/>
              <a:t>Worley and the Rock Creek drainage</a:t>
            </a:r>
            <a:endParaRPr lang="en-US" dirty="0"/>
          </a:p>
        </p:txBody>
      </p:sp>
      <p:sp>
        <p:nvSpPr>
          <p:cNvPr id="4" name="Footer Placeholder 3"/>
          <p:cNvSpPr>
            <a:spLocks noGrp="1"/>
          </p:cNvSpPr>
          <p:nvPr>
            <p:ph type="ftr" sz="quarter" idx="11"/>
          </p:nvPr>
        </p:nvSpPr>
        <p:spPr/>
        <p:txBody>
          <a:bodyPr/>
          <a:lstStyle/>
          <a:p>
            <a:r>
              <a:rPr lang="en-US" smtClean="0"/>
              <a:t>Settlement document subject to IRE 408</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2514600" y="0"/>
            <a:ext cx="6161835" cy="6785502"/>
          </a:xfrm>
          <a:prstGeom prst="rect">
            <a:avLst/>
          </a:prstGeom>
          <a:noFill/>
          <a:ln w="9525">
            <a:noFill/>
            <a:miter lim="800000"/>
            <a:headEnd/>
            <a:tailEnd/>
          </a:ln>
        </p:spPr>
      </p:pic>
      <p:sp>
        <p:nvSpPr>
          <p:cNvPr id="3" name="TextBox 2"/>
          <p:cNvSpPr txBox="1"/>
          <p:nvPr/>
        </p:nvSpPr>
        <p:spPr>
          <a:xfrm>
            <a:off x="228600" y="304800"/>
            <a:ext cx="2209800" cy="923330"/>
          </a:xfrm>
          <a:prstGeom prst="rect">
            <a:avLst/>
          </a:prstGeom>
          <a:solidFill>
            <a:schemeClr val="bg1"/>
          </a:solidFill>
        </p:spPr>
        <p:txBody>
          <a:bodyPr wrap="square" rtlCol="0">
            <a:spAutoFit/>
          </a:bodyPr>
          <a:lstStyle/>
          <a:p>
            <a:r>
              <a:rPr lang="en-US" dirty="0" smtClean="0"/>
              <a:t>From Idaho Geological Survey website</a:t>
            </a:r>
            <a:endParaRPr lang="en-US" dirty="0"/>
          </a:p>
        </p:txBody>
      </p:sp>
      <p:sp>
        <p:nvSpPr>
          <p:cNvPr id="4" name="TextBox 3"/>
          <p:cNvSpPr txBox="1"/>
          <p:nvPr/>
        </p:nvSpPr>
        <p:spPr>
          <a:xfrm>
            <a:off x="3124200" y="1066800"/>
            <a:ext cx="782587" cy="369332"/>
          </a:xfrm>
          <a:prstGeom prst="rect">
            <a:avLst/>
          </a:prstGeom>
          <a:noFill/>
        </p:spPr>
        <p:txBody>
          <a:bodyPr wrap="none" rtlCol="0">
            <a:spAutoFit/>
          </a:bodyPr>
          <a:lstStyle/>
          <a:p>
            <a:r>
              <a:rPr lang="en-US" dirty="0" smtClean="0"/>
              <a:t>Basalt</a:t>
            </a:r>
            <a:endParaRPr lang="en-US" dirty="0"/>
          </a:p>
        </p:txBody>
      </p:sp>
      <p:sp>
        <p:nvSpPr>
          <p:cNvPr id="5" name="TextBox 4"/>
          <p:cNvSpPr txBox="1"/>
          <p:nvPr/>
        </p:nvSpPr>
        <p:spPr>
          <a:xfrm>
            <a:off x="2971800" y="4191000"/>
            <a:ext cx="1371600" cy="646331"/>
          </a:xfrm>
          <a:prstGeom prst="rect">
            <a:avLst/>
          </a:prstGeom>
          <a:noFill/>
        </p:spPr>
        <p:txBody>
          <a:bodyPr wrap="square" rtlCol="0">
            <a:spAutoFit/>
          </a:bodyPr>
          <a:lstStyle/>
          <a:p>
            <a:r>
              <a:rPr lang="en-US" dirty="0" smtClean="0"/>
              <a:t>Sediment over basalt</a:t>
            </a:r>
            <a:endParaRPr lang="en-US" dirty="0"/>
          </a:p>
        </p:txBody>
      </p:sp>
      <p:sp>
        <p:nvSpPr>
          <p:cNvPr id="6" name="TextBox 5"/>
          <p:cNvSpPr txBox="1"/>
          <p:nvPr/>
        </p:nvSpPr>
        <p:spPr>
          <a:xfrm>
            <a:off x="6172200" y="2362200"/>
            <a:ext cx="1136850" cy="369332"/>
          </a:xfrm>
          <a:prstGeom prst="rect">
            <a:avLst/>
          </a:prstGeom>
          <a:noFill/>
        </p:spPr>
        <p:txBody>
          <a:bodyPr wrap="none" rtlCol="0">
            <a:spAutoFit/>
          </a:bodyPr>
          <a:lstStyle/>
          <a:p>
            <a:r>
              <a:rPr lang="en-US" dirty="0" smtClean="0"/>
              <a:t>Sediment</a:t>
            </a:r>
            <a:endParaRPr lang="en-US" dirty="0"/>
          </a:p>
        </p:txBody>
      </p:sp>
      <p:sp>
        <p:nvSpPr>
          <p:cNvPr id="7" name="TextBox 6"/>
          <p:cNvSpPr txBox="1"/>
          <p:nvPr/>
        </p:nvSpPr>
        <p:spPr>
          <a:xfrm>
            <a:off x="3886200" y="3733800"/>
            <a:ext cx="2027222" cy="646331"/>
          </a:xfrm>
          <a:prstGeom prst="rect">
            <a:avLst/>
          </a:prstGeom>
          <a:noFill/>
        </p:spPr>
        <p:txBody>
          <a:bodyPr wrap="none" rtlCol="0">
            <a:spAutoFit/>
          </a:bodyPr>
          <a:lstStyle/>
          <a:p>
            <a:r>
              <a:rPr lang="en-US" dirty="0" smtClean="0"/>
              <a:t>Metamorphic rock</a:t>
            </a:r>
          </a:p>
          <a:p>
            <a:endParaRPr lang="en-US" dirty="0"/>
          </a:p>
        </p:txBody>
      </p:sp>
      <p:sp>
        <p:nvSpPr>
          <p:cNvPr id="17" name="TextBox 16"/>
          <p:cNvSpPr txBox="1"/>
          <p:nvPr/>
        </p:nvSpPr>
        <p:spPr>
          <a:xfrm>
            <a:off x="6858000" y="990600"/>
            <a:ext cx="2027222" cy="646331"/>
          </a:xfrm>
          <a:prstGeom prst="rect">
            <a:avLst/>
          </a:prstGeom>
          <a:noFill/>
        </p:spPr>
        <p:txBody>
          <a:bodyPr wrap="none" rtlCol="0">
            <a:spAutoFit/>
          </a:bodyPr>
          <a:lstStyle/>
          <a:p>
            <a:r>
              <a:rPr lang="en-US" dirty="0" smtClean="0"/>
              <a:t>Metamorphic rock</a:t>
            </a:r>
          </a:p>
          <a:p>
            <a:endParaRPr lang="en-US" dirty="0"/>
          </a:p>
        </p:txBody>
      </p:sp>
      <p:sp>
        <p:nvSpPr>
          <p:cNvPr id="18" name="TextBox 17"/>
          <p:cNvSpPr txBox="1"/>
          <p:nvPr/>
        </p:nvSpPr>
        <p:spPr>
          <a:xfrm>
            <a:off x="838200" y="2209800"/>
            <a:ext cx="1524000" cy="646331"/>
          </a:xfrm>
          <a:prstGeom prst="rect">
            <a:avLst/>
          </a:prstGeom>
          <a:noFill/>
        </p:spPr>
        <p:txBody>
          <a:bodyPr wrap="square" rtlCol="0">
            <a:spAutoFit/>
          </a:bodyPr>
          <a:lstStyle/>
          <a:p>
            <a:r>
              <a:rPr lang="en-US" dirty="0" smtClean="0"/>
              <a:t>Metamorphic </a:t>
            </a:r>
            <a:r>
              <a:rPr lang="en-US" dirty="0" smtClean="0"/>
              <a:t>rock</a:t>
            </a:r>
            <a:endParaRPr lang="en-US" dirty="0"/>
          </a:p>
        </p:txBody>
      </p:sp>
      <p:cxnSp>
        <p:nvCxnSpPr>
          <p:cNvPr id="20" name="Straight Arrow Connector 19"/>
          <p:cNvCxnSpPr/>
          <p:nvPr/>
        </p:nvCxnSpPr>
        <p:spPr>
          <a:xfrm>
            <a:off x="2438400" y="2362200"/>
            <a:ext cx="106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438400" y="2514600"/>
            <a:ext cx="1066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438400" y="1981200"/>
            <a:ext cx="1295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 y="4724400"/>
            <a:ext cx="2362200" cy="1631216"/>
          </a:xfrm>
          <a:prstGeom prst="rect">
            <a:avLst/>
          </a:prstGeom>
          <a:noFill/>
        </p:spPr>
        <p:txBody>
          <a:bodyPr wrap="square" rtlCol="0">
            <a:spAutoFit/>
          </a:bodyPr>
          <a:lstStyle/>
          <a:p>
            <a:r>
              <a:rPr lang="en-US" sz="2000" dirty="0" smtClean="0"/>
              <a:t>Ground-water resources are very limited in areas underlain by metamorphic rock</a:t>
            </a:r>
            <a:endParaRPr lang="en-US" sz="2000" dirty="0"/>
          </a:p>
        </p:txBody>
      </p:sp>
      <p:sp>
        <p:nvSpPr>
          <p:cNvPr id="26" name="Footer Placeholder 25"/>
          <p:cNvSpPr>
            <a:spLocks noGrp="1"/>
          </p:cNvSpPr>
          <p:nvPr>
            <p:ph type="ftr" sz="quarter" idx="11"/>
          </p:nvPr>
        </p:nvSpPr>
        <p:spPr>
          <a:xfrm>
            <a:off x="2667000" y="6356350"/>
            <a:ext cx="4038600" cy="365125"/>
          </a:xfrm>
        </p:spPr>
        <p:txBody>
          <a:bodyPr/>
          <a:lstStyle/>
          <a:p>
            <a:r>
              <a:rPr lang="en-US" sz="1600" b="1" dirty="0" smtClean="0">
                <a:solidFill>
                  <a:schemeClr val="tx1"/>
                </a:solidFill>
              </a:rPr>
              <a:t>Settlement document subject to IRE 408</a:t>
            </a:r>
            <a:endParaRPr lang="en-US" sz="1600" b="1"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6849" t="23333" r="9005"/>
          <a:stretch>
            <a:fillRect/>
          </a:stretch>
        </p:blipFill>
        <p:spPr bwMode="auto">
          <a:xfrm>
            <a:off x="1524000" y="762000"/>
            <a:ext cx="7315200" cy="5869172"/>
          </a:xfrm>
          <a:prstGeom prst="rect">
            <a:avLst/>
          </a:prstGeom>
          <a:noFill/>
          <a:ln w="9525">
            <a:noFill/>
            <a:miter lim="800000"/>
            <a:headEnd/>
            <a:tailEnd/>
          </a:ln>
        </p:spPr>
      </p:pic>
      <p:sp>
        <p:nvSpPr>
          <p:cNvPr id="3" name="TextBox 2"/>
          <p:cNvSpPr txBox="1"/>
          <p:nvPr/>
        </p:nvSpPr>
        <p:spPr>
          <a:xfrm>
            <a:off x="2133600" y="1447800"/>
            <a:ext cx="782587" cy="369332"/>
          </a:xfrm>
          <a:prstGeom prst="rect">
            <a:avLst/>
          </a:prstGeom>
          <a:noFill/>
        </p:spPr>
        <p:txBody>
          <a:bodyPr wrap="none" rtlCol="0">
            <a:spAutoFit/>
          </a:bodyPr>
          <a:lstStyle/>
          <a:p>
            <a:r>
              <a:rPr lang="en-US" dirty="0" smtClean="0"/>
              <a:t>Basalt</a:t>
            </a:r>
            <a:endParaRPr lang="en-US" dirty="0"/>
          </a:p>
        </p:txBody>
      </p:sp>
      <p:sp>
        <p:nvSpPr>
          <p:cNvPr id="5" name="TextBox 4"/>
          <p:cNvSpPr txBox="1"/>
          <p:nvPr/>
        </p:nvSpPr>
        <p:spPr>
          <a:xfrm>
            <a:off x="1752600" y="4724400"/>
            <a:ext cx="1003608" cy="369332"/>
          </a:xfrm>
          <a:prstGeom prst="rect">
            <a:avLst/>
          </a:prstGeom>
          <a:noFill/>
        </p:spPr>
        <p:txBody>
          <a:bodyPr wrap="none" rtlCol="0">
            <a:spAutoFit/>
          </a:bodyPr>
          <a:lstStyle/>
          <a:p>
            <a:r>
              <a:rPr lang="en-US" dirty="0" smtClean="0"/>
              <a:t>Bedrock</a:t>
            </a:r>
            <a:endParaRPr lang="en-US" dirty="0"/>
          </a:p>
        </p:txBody>
      </p:sp>
      <p:sp>
        <p:nvSpPr>
          <p:cNvPr id="6" name="TextBox 5"/>
          <p:cNvSpPr txBox="1"/>
          <p:nvPr/>
        </p:nvSpPr>
        <p:spPr>
          <a:xfrm>
            <a:off x="1828800" y="4267200"/>
            <a:ext cx="2027222" cy="369332"/>
          </a:xfrm>
          <a:prstGeom prst="rect">
            <a:avLst/>
          </a:prstGeom>
          <a:noFill/>
        </p:spPr>
        <p:txBody>
          <a:bodyPr wrap="none" rtlCol="0">
            <a:spAutoFit/>
          </a:bodyPr>
          <a:lstStyle/>
          <a:p>
            <a:r>
              <a:rPr lang="en-US" dirty="0" smtClean="0"/>
              <a:t>Metamorphic rock</a:t>
            </a:r>
            <a:endParaRPr lang="en-US" dirty="0"/>
          </a:p>
        </p:txBody>
      </p:sp>
      <p:sp>
        <p:nvSpPr>
          <p:cNvPr id="7" name="TextBox 6"/>
          <p:cNvSpPr txBox="1"/>
          <p:nvPr/>
        </p:nvSpPr>
        <p:spPr>
          <a:xfrm>
            <a:off x="2362200" y="3581400"/>
            <a:ext cx="2027222" cy="369332"/>
          </a:xfrm>
          <a:prstGeom prst="rect">
            <a:avLst/>
          </a:prstGeom>
          <a:noFill/>
        </p:spPr>
        <p:txBody>
          <a:bodyPr wrap="none" rtlCol="0">
            <a:spAutoFit/>
          </a:bodyPr>
          <a:lstStyle/>
          <a:p>
            <a:r>
              <a:rPr lang="en-US" dirty="0" smtClean="0"/>
              <a:t>Metamorphic rock</a:t>
            </a:r>
            <a:endParaRPr lang="en-US" dirty="0"/>
          </a:p>
        </p:txBody>
      </p:sp>
      <p:sp>
        <p:nvSpPr>
          <p:cNvPr id="9" name="TextBox 8"/>
          <p:cNvSpPr txBox="1"/>
          <p:nvPr/>
        </p:nvSpPr>
        <p:spPr>
          <a:xfrm>
            <a:off x="6477001" y="0"/>
            <a:ext cx="2666999" cy="646331"/>
          </a:xfrm>
          <a:prstGeom prst="rect">
            <a:avLst/>
          </a:prstGeom>
          <a:solidFill>
            <a:schemeClr val="bg1"/>
          </a:solidFill>
        </p:spPr>
        <p:txBody>
          <a:bodyPr wrap="square" rtlCol="0">
            <a:spAutoFit/>
          </a:bodyPr>
          <a:lstStyle/>
          <a:p>
            <a:r>
              <a:rPr lang="en-US" dirty="0" smtClean="0"/>
              <a:t>From Idaho Geological Survey </a:t>
            </a:r>
            <a:r>
              <a:rPr lang="en-US" dirty="0" smtClean="0"/>
              <a:t>website</a:t>
            </a:r>
            <a:endParaRPr lang="en-US" dirty="0"/>
          </a:p>
        </p:txBody>
      </p:sp>
      <p:sp>
        <p:nvSpPr>
          <p:cNvPr id="10" name="TextBox 9"/>
          <p:cNvSpPr txBox="1"/>
          <p:nvPr/>
        </p:nvSpPr>
        <p:spPr>
          <a:xfrm>
            <a:off x="3505200" y="2209800"/>
            <a:ext cx="2027222" cy="369332"/>
          </a:xfrm>
          <a:prstGeom prst="rect">
            <a:avLst/>
          </a:prstGeom>
          <a:noFill/>
        </p:spPr>
        <p:txBody>
          <a:bodyPr wrap="none" rtlCol="0">
            <a:spAutoFit/>
          </a:bodyPr>
          <a:lstStyle/>
          <a:p>
            <a:r>
              <a:rPr lang="en-US" dirty="0" smtClean="0"/>
              <a:t>Metamorphic rock</a:t>
            </a:r>
            <a:endParaRPr lang="en-US" dirty="0"/>
          </a:p>
        </p:txBody>
      </p:sp>
      <p:sp>
        <p:nvSpPr>
          <p:cNvPr id="11" name="TextBox 10"/>
          <p:cNvSpPr txBox="1"/>
          <p:nvPr/>
        </p:nvSpPr>
        <p:spPr>
          <a:xfrm>
            <a:off x="2286000" y="3048000"/>
            <a:ext cx="2027222" cy="369332"/>
          </a:xfrm>
          <a:prstGeom prst="rect">
            <a:avLst/>
          </a:prstGeom>
          <a:noFill/>
        </p:spPr>
        <p:txBody>
          <a:bodyPr wrap="none" rtlCol="0">
            <a:spAutoFit/>
          </a:bodyPr>
          <a:lstStyle/>
          <a:p>
            <a:r>
              <a:rPr lang="en-US" dirty="0" smtClean="0"/>
              <a:t>Metamorphic rock</a:t>
            </a:r>
            <a:endParaRPr lang="en-US" dirty="0"/>
          </a:p>
        </p:txBody>
      </p:sp>
      <p:sp>
        <p:nvSpPr>
          <p:cNvPr id="12" name="TextBox 11"/>
          <p:cNvSpPr txBox="1"/>
          <p:nvPr/>
        </p:nvSpPr>
        <p:spPr>
          <a:xfrm>
            <a:off x="0" y="0"/>
            <a:ext cx="5029199" cy="954107"/>
          </a:xfrm>
          <a:prstGeom prst="rect">
            <a:avLst/>
          </a:prstGeom>
          <a:solidFill>
            <a:schemeClr val="bg1"/>
          </a:solidFill>
        </p:spPr>
        <p:txBody>
          <a:bodyPr wrap="square" rtlCol="0">
            <a:spAutoFit/>
          </a:bodyPr>
          <a:lstStyle/>
          <a:p>
            <a:r>
              <a:rPr lang="en-US" sz="2800" dirty="0" smtClean="0"/>
              <a:t>Plummer Area is surrounded by metamorphic rock</a:t>
            </a:r>
            <a:endParaRPr lang="en-US" sz="2800" dirty="0"/>
          </a:p>
        </p:txBody>
      </p:sp>
      <p:sp>
        <p:nvSpPr>
          <p:cNvPr id="13" name="Footer Placeholder 12"/>
          <p:cNvSpPr>
            <a:spLocks noGrp="1"/>
          </p:cNvSpPr>
          <p:nvPr>
            <p:ph type="ftr" sz="quarter" idx="11"/>
          </p:nvPr>
        </p:nvSpPr>
        <p:spPr/>
        <p:txBody>
          <a:bodyPr/>
          <a:lstStyle/>
          <a:p>
            <a:r>
              <a:rPr lang="en-US" smtClean="0"/>
              <a:t>Settlement document subject to IRE 408</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t="5297"/>
          <a:stretch>
            <a:fillRect/>
          </a:stretch>
        </p:blipFill>
        <p:spPr bwMode="auto">
          <a:xfrm>
            <a:off x="3657600" y="46104"/>
            <a:ext cx="4313034" cy="6811896"/>
          </a:xfrm>
          <a:prstGeom prst="rect">
            <a:avLst/>
          </a:prstGeom>
          <a:noFill/>
          <a:ln w="9525">
            <a:noFill/>
            <a:miter lim="800000"/>
            <a:headEnd/>
            <a:tailEnd/>
          </a:ln>
        </p:spPr>
      </p:pic>
      <p:sp>
        <p:nvSpPr>
          <p:cNvPr id="3" name="TextBox 2"/>
          <p:cNvSpPr txBox="1"/>
          <p:nvPr/>
        </p:nvSpPr>
        <p:spPr>
          <a:xfrm>
            <a:off x="228600" y="762000"/>
            <a:ext cx="2743200" cy="2677656"/>
          </a:xfrm>
          <a:prstGeom prst="rect">
            <a:avLst/>
          </a:prstGeom>
          <a:noFill/>
        </p:spPr>
        <p:txBody>
          <a:bodyPr wrap="square" rtlCol="0">
            <a:spAutoFit/>
          </a:bodyPr>
          <a:lstStyle/>
          <a:p>
            <a:r>
              <a:rPr lang="en-US" sz="2800" dirty="0" smtClean="0"/>
              <a:t>Ground water and surface water in Basin 93 flows across the state line into Washington</a:t>
            </a:r>
            <a:endParaRPr lang="en-US" sz="2800" dirty="0"/>
          </a:p>
        </p:txBody>
      </p:sp>
      <p:sp>
        <p:nvSpPr>
          <p:cNvPr id="4" name="Footer Placeholder 3"/>
          <p:cNvSpPr>
            <a:spLocks noGrp="1"/>
          </p:cNvSpPr>
          <p:nvPr>
            <p:ph type="ftr" sz="quarter" idx="11"/>
          </p:nvPr>
        </p:nvSpPr>
        <p:spPr/>
        <p:txBody>
          <a:bodyPr/>
          <a:lstStyle/>
          <a:p>
            <a:r>
              <a:rPr lang="en-US" smtClean="0"/>
              <a:t>Settlement document subject to IRE 408</a:t>
            </a:r>
            <a:endParaRPr lang="en-US"/>
          </a:p>
        </p:txBody>
      </p:sp>
      <p:sp>
        <p:nvSpPr>
          <p:cNvPr id="5" name="TextBox 4"/>
          <p:cNvSpPr txBox="1"/>
          <p:nvPr/>
        </p:nvSpPr>
        <p:spPr>
          <a:xfrm>
            <a:off x="533400" y="4495800"/>
            <a:ext cx="2743200" cy="1938992"/>
          </a:xfrm>
          <a:prstGeom prst="rect">
            <a:avLst/>
          </a:prstGeom>
          <a:noFill/>
        </p:spPr>
        <p:txBody>
          <a:bodyPr wrap="square" rtlCol="0">
            <a:spAutoFit/>
          </a:bodyPr>
          <a:lstStyle/>
          <a:p>
            <a:r>
              <a:rPr lang="en-US" sz="2400" dirty="0" smtClean="0"/>
              <a:t>Wells likely have little impact on the surface streams because of the geologic setting.</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971800" y="0"/>
            <a:ext cx="4876800" cy="6718853"/>
          </a:xfrm>
          <a:prstGeom prst="rect">
            <a:avLst/>
          </a:prstGeom>
          <a:noFill/>
          <a:ln w="9525">
            <a:noFill/>
            <a:miter lim="800000"/>
            <a:headEnd/>
            <a:tailEnd/>
          </a:ln>
        </p:spPr>
      </p:pic>
      <p:sp>
        <p:nvSpPr>
          <p:cNvPr id="3" name="TextBox 2"/>
          <p:cNvSpPr txBox="1"/>
          <p:nvPr/>
        </p:nvSpPr>
        <p:spPr>
          <a:xfrm>
            <a:off x="228600" y="1905000"/>
            <a:ext cx="2819400" cy="1569660"/>
          </a:xfrm>
          <a:prstGeom prst="rect">
            <a:avLst/>
          </a:prstGeom>
          <a:noFill/>
        </p:spPr>
        <p:txBody>
          <a:bodyPr wrap="square" rtlCol="0">
            <a:spAutoFit/>
          </a:bodyPr>
          <a:lstStyle/>
          <a:p>
            <a:r>
              <a:rPr lang="en-US" sz="2400" dirty="0" smtClean="0"/>
              <a:t>The southern portion of basin 95 </a:t>
            </a:r>
            <a:r>
              <a:rPr lang="en-US" sz="2400" dirty="0" smtClean="0"/>
              <a:t>is tributary to Coeur </a:t>
            </a:r>
            <a:r>
              <a:rPr lang="en-US" sz="2400" dirty="0" smtClean="0"/>
              <a:t>d’Alene </a:t>
            </a:r>
            <a:r>
              <a:rPr lang="en-US" sz="2400" dirty="0" smtClean="0"/>
              <a:t>Lake</a:t>
            </a:r>
            <a:endParaRPr lang="en-US" sz="2400" dirty="0"/>
          </a:p>
        </p:txBody>
      </p:sp>
      <p:sp>
        <p:nvSpPr>
          <p:cNvPr id="4" name="Footer Placeholder 3"/>
          <p:cNvSpPr>
            <a:spLocks noGrp="1"/>
          </p:cNvSpPr>
          <p:nvPr>
            <p:ph type="ftr" sz="quarter" idx="11"/>
          </p:nvPr>
        </p:nvSpPr>
        <p:spPr/>
        <p:txBody>
          <a:bodyPr/>
          <a:lstStyle/>
          <a:p>
            <a:r>
              <a:rPr lang="en-US" smtClean="0"/>
              <a:t>Settlement document subject to IRE 408</a:t>
            </a:r>
            <a:endParaRPr lang="en-US"/>
          </a:p>
        </p:txBody>
      </p:sp>
      <p:sp>
        <p:nvSpPr>
          <p:cNvPr id="5" name="TextBox 4"/>
          <p:cNvSpPr txBox="1"/>
          <p:nvPr/>
        </p:nvSpPr>
        <p:spPr>
          <a:xfrm>
            <a:off x="4343400" y="609600"/>
            <a:ext cx="419154" cy="369332"/>
          </a:xfrm>
          <a:prstGeom prst="rect">
            <a:avLst/>
          </a:prstGeom>
          <a:noFill/>
        </p:spPr>
        <p:txBody>
          <a:bodyPr wrap="none" rtlCol="0">
            <a:spAutoFit/>
          </a:bodyPr>
          <a:lstStyle/>
          <a:p>
            <a:r>
              <a:rPr lang="en-US" b="1" dirty="0" smtClean="0"/>
              <a:t>95</a:t>
            </a:r>
            <a:endParaRPr lang="en-US" b="1" dirty="0"/>
          </a:p>
        </p:txBody>
      </p:sp>
      <p:sp>
        <p:nvSpPr>
          <p:cNvPr id="6" name="TextBox 5"/>
          <p:cNvSpPr txBox="1"/>
          <p:nvPr/>
        </p:nvSpPr>
        <p:spPr>
          <a:xfrm>
            <a:off x="381001" y="4267200"/>
            <a:ext cx="2209800" cy="2246769"/>
          </a:xfrm>
          <a:prstGeom prst="rect">
            <a:avLst/>
          </a:prstGeom>
          <a:noFill/>
        </p:spPr>
        <p:txBody>
          <a:bodyPr wrap="square" rtlCol="0">
            <a:spAutoFit/>
          </a:bodyPr>
          <a:lstStyle/>
          <a:p>
            <a:r>
              <a:rPr lang="en-US" sz="2000" dirty="0" smtClean="0"/>
              <a:t>The amount of ground-water discharge to the lake is very small because of the geology of the area.</a:t>
            </a: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 and Conclusions</a:t>
            </a:r>
            <a:endParaRPr lang="en-US" dirty="0"/>
          </a:p>
        </p:txBody>
      </p:sp>
      <p:sp>
        <p:nvSpPr>
          <p:cNvPr id="4" name="Content Placeholder 3"/>
          <p:cNvSpPr>
            <a:spLocks noGrp="1"/>
          </p:cNvSpPr>
          <p:nvPr>
            <p:ph idx="1"/>
          </p:nvPr>
        </p:nvSpPr>
        <p:spPr/>
        <p:txBody>
          <a:bodyPr/>
          <a:lstStyle/>
          <a:p>
            <a:r>
              <a:rPr lang="en-US" dirty="0" smtClean="0"/>
              <a:t>Post Falls Dam only controls the level of Coeur d’Alene Lake and the discharge of the Spokane River during the period from early summer to late fall.  The channel near the outlet of the lake controls lake level and river discharge during both high and low lake levels.</a:t>
            </a:r>
          </a:p>
          <a:p>
            <a:r>
              <a:rPr lang="en-US" dirty="0" smtClean="0"/>
              <a:t>The Spokane River in Idaho is perched above the SVRP aquifer.  Ground-water pumping from the aquifer cannot impact river flow within Idaho.</a:t>
            </a:r>
          </a:p>
          <a:p>
            <a:r>
              <a:rPr lang="en-US" dirty="0" smtClean="0"/>
              <a:t>Complex geology controls ground-water in basins 93 and 95, likely with little connection to surface water.</a:t>
            </a:r>
            <a:endParaRPr lang="en-US" dirty="0"/>
          </a:p>
        </p:txBody>
      </p:sp>
      <p:sp>
        <p:nvSpPr>
          <p:cNvPr id="2" name="Footer Placeholder 1"/>
          <p:cNvSpPr>
            <a:spLocks noGrp="1"/>
          </p:cNvSpPr>
          <p:nvPr>
            <p:ph type="ftr" sz="quarter" idx="11"/>
          </p:nvPr>
        </p:nvSpPr>
        <p:spPr/>
        <p:txBody>
          <a:bodyPr/>
          <a:lstStyle/>
          <a:p>
            <a:r>
              <a:rPr lang="en-US" smtClean="0"/>
              <a:t>Settlement document subject to IRE 408</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6" name="Subtitle 5"/>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Settlement document subject to IRE 408</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Coeur d’Alene Lake</a:t>
            </a:r>
            <a:endParaRPr lang="en-US" dirty="0"/>
          </a:p>
        </p:txBody>
      </p:sp>
      <p:sp>
        <p:nvSpPr>
          <p:cNvPr id="7" name="Footer Placeholder 6"/>
          <p:cNvSpPr>
            <a:spLocks noGrp="1"/>
          </p:cNvSpPr>
          <p:nvPr>
            <p:ph type="ftr" sz="quarter" idx="11"/>
          </p:nvPr>
        </p:nvSpPr>
        <p:spPr/>
        <p:txBody>
          <a:bodyPr/>
          <a:lstStyle/>
          <a:p>
            <a:r>
              <a:rPr lang="en-US" smtClean="0"/>
              <a:t>Settlement document subject to IRE 408</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3152" b="17275"/>
          <a:stretch>
            <a:fillRect/>
          </a:stretch>
        </p:blipFill>
        <p:spPr bwMode="auto">
          <a:xfrm>
            <a:off x="78828" y="0"/>
            <a:ext cx="9065172" cy="68580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22706" t="8333"/>
          <a:stretch>
            <a:fillRect/>
          </a:stretch>
        </p:blipFill>
        <p:spPr bwMode="auto">
          <a:xfrm>
            <a:off x="5943600" y="0"/>
            <a:ext cx="3200400" cy="2708031"/>
          </a:xfrm>
          <a:prstGeom prst="rect">
            <a:avLst/>
          </a:prstGeom>
          <a:noFill/>
          <a:ln w="9525">
            <a:noFill/>
            <a:miter lim="800000"/>
            <a:headEnd/>
            <a:tailEnd/>
          </a:ln>
        </p:spPr>
      </p:pic>
      <p:sp>
        <p:nvSpPr>
          <p:cNvPr id="4" name="TextBox 3"/>
          <p:cNvSpPr txBox="1"/>
          <p:nvPr/>
        </p:nvSpPr>
        <p:spPr>
          <a:xfrm>
            <a:off x="0" y="0"/>
            <a:ext cx="4869346" cy="369332"/>
          </a:xfrm>
          <a:prstGeom prst="rect">
            <a:avLst/>
          </a:prstGeom>
          <a:solidFill>
            <a:schemeClr val="bg1"/>
          </a:solidFill>
        </p:spPr>
        <p:txBody>
          <a:bodyPr wrap="none" rtlCol="0">
            <a:spAutoFit/>
          </a:bodyPr>
          <a:lstStyle/>
          <a:p>
            <a:r>
              <a:rPr lang="en-US" dirty="0" smtClean="0"/>
              <a:t>USGS scientific investigations report 2009-5184</a:t>
            </a:r>
            <a:endParaRPr lang="en-US" dirty="0"/>
          </a:p>
        </p:txBody>
      </p:sp>
      <p:sp>
        <p:nvSpPr>
          <p:cNvPr id="5" name="Footer Placeholder 4"/>
          <p:cNvSpPr>
            <a:spLocks noGrp="1"/>
          </p:cNvSpPr>
          <p:nvPr>
            <p:ph type="ftr" sz="quarter" idx="11"/>
          </p:nvPr>
        </p:nvSpPr>
        <p:spPr/>
        <p:txBody>
          <a:bodyPr/>
          <a:lstStyle/>
          <a:p>
            <a:r>
              <a:rPr lang="en-US" smtClean="0"/>
              <a:t>Settlement document subject to IRE 408</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Mean annual inputs to the lake based on 2000-2005 data</a:t>
            </a:r>
            <a:endParaRPr lang="en-US" dirty="0"/>
          </a:p>
        </p:txBody>
      </p:sp>
      <p:sp>
        <p:nvSpPr>
          <p:cNvPr id="3" name="Content Placeholder 2"/>
          <p:cNvSpPr>
            <a:spLocks noGrp="1"/>
          </p:cNvSpPr>
          <p:nvPr>
            <p:ph idx="1"/>
          </p:nvPr>
        </p:nvSpPr>
        <p:spPr>
          <a:xfrm>
            <a:off x="457200" y="1752600"/>
            <a:ext cx="8229600" cy="4617720"/>
          </a:xfrm>
        </p:spPr>
        <p:txBody>
          <a:bodyPr>
            <a:normAutofit/>
          </a:bodyPr>
          <a:lstStyle/>
          <a:p>
            <a:r>
              <a:rPr lang="en-US" dirty="0" smtClean="0"/>
              <a:t>Coeur d’Alene River (near Harrison)</a:t>
            </a:r>
          </a:p>
          <a:p>
            <a:pPr lvl="1"/>
            <a:r>
              <a:rPr lang="en-US" dirty="0" smtClean="0"/>
              <a:t>1,475 square mile drainage</a:t>
            </a:r>
          </a:p>
          <a:p>
            <a:pPr lvl="1"/>
            <a:r>
              <a:rPr lang="en-US" dirty="0" smtClean="0"/>
              <a:t>41.0 percent of inflow to the lake</a:t>
            </a:r>
          </a:p>
          <a:p>
            <a:r>
              <a:rPr lang="en-US" dirty="0" smtClean="0"/>
              <a:t>St. Joe River (near </a:t>
            </a:r>
            <a:r>
              <a:rPr lang="en-US" dirty="0" err="1" smtClean="0"/>
              <a:t>Chatcolet</a:t>
            </a:r>
            <a:r>
              <a:rPr lang="en-US" dirty="0" smtClean="0"/>
              <a:t>)</a:t>
            </a:r>
          </a:p>
          <a:p>
            <a:pPr lvl="1"/>
            <a:r>
              <a:rPr lang="en-US" dirty="0" smtClean="0"/>
              <a:t>1,720 square mile drainage</a:t>
            </a:r>
          </a:p>
          <a:p>
            <a:pPr lvl="1"/>
            <a:r>
              <a:rPr lang="en-US" dirty="0" smtClean="0"/>
              <a:t>49.5 percent of inflow to the lake</a:t>
            </a:r>
          </a:p>
          <a:p>
            <a:r>
              <a:rPr lang="en-US" dirty="0" smtClean="0"/>
              <a:t>Creeks and </a:t>
            </a:r>
            <a:r>
              <a:rPr lang="en-US" dirty="0" err="1" smtClean="0"/>
              <a:t>ungaged</a:t>
            </a:r>
            <a:r>
              <a:rPr lang="en-US" dirty="0" smtClean="0"/>
              <a:t> tributaries</a:t>
            </a:r>
          </a:p>
          <a:p>
            <a:pPr lvl="1"/>
            <a:r>
              <a:rPr lang="en-US" dirty="0" smtClean="0"/>
              <a:t>555 square miles of drainage</a:t>
            </a:r>
          </a:p>
          <a:p>
            <a:pPr lvl="1"/>
            <a:r>
              <a:rPr lang="en-US" dirty="0" smtClean="0"/>
              <a:t>7.6 percent of inflow to the lake</a:t>
            </a:r>
          </a:p>
          <a:p>
            <a:r>
              <a:rPr lang="en-US" dirty="0" smtClean="0"/>
              <a:t>Precipitation is 1.9 percent of inflow to the lake </a:t>
            </a:r>
          </a:p>
          <a:p>
            <a:endParaRPr lang="en-US" dirty="0" smtClean="0"/>
          </a:p>
          <a:p>
            <a:pPr lvl="1"/>
            <a:endParaRPr lang="en-US" dirty="0" smtClean="0"/>
          </a:p>
        </p:txBody>
      </p:sp>
      <p:sp>
        <p:nvSpPr>
          <p:cNvPr id="4" name="Footer Placeholder 3"/>
          <p:cNvSpPr>
            <a:spLocks noGrp="1"/>
          </p:cNvSpPr>
          <p:nvPr>
            <p:ph type="ftr" sz="quarter" idx="11"/>
          </p:nvPr>
        </p:nvSpPr>
        <p:spPr/>
        <p:txBody>
          <a:bodyPr/>
          <a:lstStyle/>
          <a:p>
            <a:r>
              <a:rPr lang="en-US" smtClean="0"/>
              <a:t>Settlement document subject to IRE 408</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Mean annual outputs from the lake</a:t>
            </a:r>
            <a:endParaRPr lang="en-US" dirty="0"/>
          </a:p>
        </p:txBody>
      </p:sp>
      <p:sp>
        <p:nvSpPr>
          <p:cNvPr id="3" name="Content Placeholder 2"/>
          <p:cNvSpPr>
            <a:spLocks noGrp="1"/>
          </p:cNvSpPr>
          <p:nvPr>
            <p:ph idx="1"/>
          </p:nvPr>
        </p:nvSpPr>
        <p:spPr/>
        <p:txBody>
          <a:bodyPr/>
          <a:lstStyle/>
          <a:p>
            <a:r>
              <a:rPr lang="en-US" dirty="0" smtClean="0"/>
              <a:t>Spokane River as measured at the Post Falls gage is about 94 percent of the outflow from the lake</a:t>
            </a:r>
          </a:p>
          <a:p>
            <a:r>
              <a:rPr lang="en-US" dirty="0" smtClean="0"/>
              <a:t>Leakage from </a:t>
            </a:r>
            <a:r>
              <a:rPr lang="en-US" dirty="0" err="1" smtClean="0"/>
              <a:t>CdA</a:t>
            </a:r>
            <a:r>
              <a:rPr lang="en-US" dirty="0" smtClean="0"/>
              <a:t> Lake and the Spokane River above the Post Falls gage is about 4 percent of the outflow from the lake</a:t>
            </a:r>
          </a:p>
          <a:p>
            <a:r>
              <a:rPr lang="en-US" dirty="0" smtClean="0"/>
              <a:t>Evaporation from the lake is about 1.4 percent of the outflow from the lake</a:t>
            </a:r>
          </a:p>
          <a:p>
            <a:r>
              <a:rPr lang="en-US" dirty="0" smtClean="0"/>
              <a:t>Remainder is miscellaneous consumptive use of ground water and surface water</a:t>
            </a:r>
            <a:endParaRPr lang="en-US" dirty="0"/>
          </a:p>
        </p:txBody>
      </p:sp>
      <p:sp>
        <p:nvSpPr>
          <p:cNvPr id="4" name="Footer Placeholder 3"/>
          <p:cNvSpPr>
            <a:spLocks noGrp="1"/>
          </p:cNvSpPr>
          <p:nvPr>
            <p:ph type="ftr" sz="quarter" idx="11"/>
          </p:nvPr>
        </p:nvSpPr>
        <p:spPr/>
        <p:txBody>
          <a:bodyPr/>
          <a:lstStyle/>
          <a:p>
            <a:r>
              <a:rPr lang="en-US" smtClean="0"/>
              <a:t>Settlement document subject to IRE 408</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1227" r="2029" b="1871"/>
          <a:stretch>
            <a:fillRect/>
          </a:stretch>
        </p:blipFill>
        <p:spPr bwMode="auto">
          <a:xfrm>
            <a:off x="762001" y="0"/>
            <a:ext cx="8382000" cy="6856724"/>
          </a:xfrm>
          <a:prstGeom prst="rect">
            <a:avLst/>
          </a:prstGeom>
          <a:noFill/>
          <a:ln w="9525">
            <a:noFill/>
            <a:miter lim="800000"/>
            <a:headEnd/>
            <a:tailEnd/>
          </a:ln>
        </p:spPr>
      </p:pic>
      <p:sp>
        <p:nvSpPr>
          <p:cNvPr id="3" name="TextBox 2"/>
          <p:cNvSpPr txBox="1"/>
          <p:nvPr/>
        </p:nvSpPr>
        <p:spPr>
          <a:xfrm>
            <a:off x="0" y="1752600"/>
            <a:ext cx="3962400" cy="1200329"/>
          </a:xfrm>
          <a:prstGeom prst="rect">
            <a:avLst/>
          </a:prstGeom>
          <a:solidFill>
            <a:schemeClr val="bg1"/>
          </a:solidFill>
        </p:spPr>
        <p:txBody>
          <a:bodyPr wrap="square" rtlCol="0">
            <a:spAutoFit/>
          </a:bodyPr>
          <a:lstStyle/>
          <a:p>
            <a:r>
              <a:rPr lang="en-US" dirty="0" smtClean="0"/>
              <a:t>Flow of glacial flood water from the north pushed the Spokane River to a location along the south side of the valley</a:t>
            </a:r>
            <a:endParaRPr lang="en-US" dirty="0"/>
          </a:p>
        </p:txBody>
      </p:sp>
      <p:sp>
        <p:nvSpPr>
          <p:cNvPr id="4" name="TextBox 3"/>
          <p:cNvSpPr txBox="1"/>
          <p:nvPr/>
        </p:nvSpPr>
        <p:spPr>
          <a:xfrm>
            <a:off x="6019800" y="4343400"/>
            <a:ext cx="3124200" cy="923330"/>
          </a:xfrm>
          <a:prstGeom prst="rect">
            <a:avLst/>
          </a:prstGeom>
          <a:solidFill>
            <a:schemeClr val="bg1"/>
          </a:solidFill>
        </p:spPr>
        <p:txBody>
          <a:bodyPr wrap="square" rtlCol="0">
            <a:spAutoFit/>
          </a:bodyPr>
          <a:lstStyle/>
          <a:p>
            <a:r>
              <a:rPr lang="en-US" dirty="0" smtClean="0"/>
              <a:t>Post Falls occurs because the river was superimposed over basement rock</a:t>
            </a:r>
            <a:endParaRPr lang="en-US" dirty="0"/>
          </a:p>
        </p:txBody>
      </p:sp>
      <p:sp>
        <p:nvSpPr>
          <p:cNvPr id="5" name="TextBox 4"/>
          <p:cNvSpPr txBox="1"/>
          <p:nvPr/>
        </p:nvSpPr>
        <p:spPr>
          <a:xfrm>
            <a:off x="3352800" y="0"/>
            <a:ext cx="4038600" cy="923330"/>
          </a:xfrm>
          <a:prstGeom prst="rect">
            <a:avLst/>
          </a:prstGeom>
          <a:solidFill>
            <a:schemeClr val="bg1"/>
          </a:solidFill>
        </p:spPr>
        <p:txBody>
          <a:bodyPr wrap="square" rtlCol="0">
            <a:spAutoFit/>
          </a:bodyPr>
          <a:lstStyle/>
          <a:p>
            <a:r>
              <a:rPr lang="en-US" dirty="0" smtClean="0"/>
              <a:t>Coeur d’Alene is a natural lake but the Post Falls Dam plays an important role in water </a:t>
            </a:r>
            <a:r>
              <a:rPr lang="en-US" dirty="0" smtClean="0"/>
              <a:t>management</a:t>
            </a:r>
            <a:endParaRPr lang="en-US" dirty="0"/>
          </a:p>
        </p:txBody>
      </p:sp>
      <p:sp>
        <p:nvSpPr>
          <p:cNvPr id="6" name="Footer Placeholder 5"/>
          <p:cNvSpPr>
            <a:spLocks noGrp="1"/>
          </p:cNvSpPr>
          <p:nvPr>
            <p:ph type="ftr" sz="quarter" idx="11"/>
          </p:nvPr>
        </p:nvSpPr>
        <p:spPr/>
        <p:txBody>
          <a:bodyPr/>
          <a:lstStyle/>
          <a:p>
            <a:r>
              <a:rPr lang="en-US" smtClean="0"/>
              <a:t>Settlement document subject to IRE 408</a:t>
            </a:r>
            <a:endParaRPr lang="en-US"/>
          </a:p>
        </p:txBody>
      </p:sp>
      <p:cxnSp>
        <p:nvCxnSpPr>
          <p:cNvPr id="8" name="Straight Arrow Connector 7"/>
          <p:cNvCxnSpPr>
            <a:stCxn id="4" idx="1"/>
          </p:cNvCxnSpPr>
          <p:nvPr/>
        </p:nvCxnSpPr>
        <p:spPr>
          <a:xfrm flipH="1">
            <a:off x="3810000" y="4805065"/>
            <a:ext cx="2209800" cy="2241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r="16846"/>
          <a:stretch>
            <a:fillRect/>
          </a:stretch>
        </p:blipFill>
        <p:spPr bwMode="auto">
          <a:xfrm>
            <a:off x="0" y="0"/>
            <a:ext cx="9144000" cy="6493422"/>
          </a:xfrm>
          <a:prstGeom prst="rect">
            <a:avLst/>
          </a:prstGeom>
          <a:noFill/>
          <a:ln w="9525">
            <a:noFill/>
            <a:miter lim="800000"/>
            <a:headEnd/>
            <a:tailEnd/>
          </a:ln>
        </p:spPr>
      </p:pic>
      <p:sp>
        <p:nvSpPr>
          <p:cNvPr id="3" name="TextBox 2"/>
          <p:cNvSpPr txBox="1"/>
          <p:nvPr/>
        </p:nvSpPr>
        <p:spPr>
          <a:xfrm>
            <a:off x="0" y="3657600"/>
            <a:ext cx="3886200" cy="923330"/>
          </a:xfrm>
          <a:prstGeom prst="rect">
            <a:avLst/>
          </a:prstGeom>
          <a:solidFill>
            <a:schemeClr val="bg1"/>
          </a:solidFill>
        </p:spPr>
        <p:txBody>
          <a:bodyPr wrap="square" rtlCol="0">
            <a:spAutoFit/>
          </a:bodyPr>
          <a:lstStyle/>
          <a:p>
            <a:r>
              <a:rPr lang="en-US" dirty="0" smtClean="0"/>
              <a:t>Operation of Post Falls Dam controls lake level and river discharge from late spring to early fall.</a:t>
            </a:r>
            <a:endParaRPr lang="en-US" dirty="0"/>
          </a:p>
        </p:txBody>
      </p:sp>
      <p:sp>
        <p:nvSpPr>
          <p:cNvPr id="4" name="TextBox 3"/>
          <p:cNvSpPr txBox="1"/>
          <p:nvPr/>
        </p:nvSpPr>
        <p:spPr>
          <a:xfrm>
            <a:off x="0" y="5791200"/>
            <a:ext cx="7162799" cy="646331"/>
          </a:xfrm>
          <a:prstGeom prst="rect">
            <a:avLst/>
          </a:prstGeom>
          <a:solidFill>
            <a:schemeClr val="bg1"/>
          </a:solidFill>
        </p:spPr>
        <p:txBody>
          <a:bodyPr wrap="square" rtlCol="0">
            <a:spAutoFit/>
          </a:bodyPr>
          <a:lstStyle/>
          <a:p>
            <a:r>
              <a:rPr lang="en-US" dirty="0" smtClean="0"/>
              <a:t>The river channel near the lake outlet controls lake level and river discharge at both extreme  high  lake stage and extreme low lake stage.</a:t>
            </a:r>
            <a:endParaRPr lang="en-US" dirty="0"/>
          </a:p>
        </p:txBody>
      </p:sp>
      <p:sp>
        <p:nvSpPr>
          <p:cNvPr id="5" name="Footer Placeholder 4"/>
          <p:cNvSpPr>
            <a:spLocks noGrp="1"/>
          </p:cNvSpPr>
          <p:nvPr>
            <p:ph type="ftr" sz="quarter" idx="11"/>
          </p:nvPr>
        </p:nvSpPr>
        <p:spPr/>
        <p:txBody>
          <a:bodyPr/>
          <a:lstStyle/>
          <a:p>
            <a:r>
              <a:rPr lang="en-US" smtClean="0"/>
              <a:t>Settlement document subject to IRE 408</a:t>
            </a:r>
            <a:endParaRPr lang="en-US"/>
          </a:p>
        </p:txBody>
      </p:sp>
      <p:sp>
        <p:nvSpPr>
          <p:cNvPr id="6" name="TextBox 5"/>
          <p:cNvSpPr txBox="1"/>
          <p:nvPr/>
        </p:nvSpPr>
        <p:spPr>
          <a:xfrm>
            <a:off x="838200" y="0"/>
            <a:ext cx="7467600" cy="830997"/>
          </a:xfrm>
          <a:prstGeom prst="rect">
            <a:avLst/>
          </a:prstGeom>
          <a:solidFill>
            <a:schemeClr val="bg1"/>
          </a:solidFill>
        </p:spPr>
        <p:txBody>
          <a:bodyPr wrap="square" rtlCol="0">
            <a:spAutoFit/>
          </a:bodyPr>
          <a:lstStyle/>
          <a:p>
            <a:r>
              <a:rPr lang="en-US" sz="2400" dirty="0" smtClean="0"/>
              <a:t>River channel from the lake outlet to Post Falls plays an important role in controlling lake level and river flow.</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Settlement document subject to IRE 408</a:t>
            </a:r>
            <a:endParaRPr lang="en-US"/>
          </a:p>
        </p:txBody>
      </p:sp>
      <p:graphicFrame>
        <p:nvGraphicFramePr>
          <p:cNvPr id="3" name="Chart 2"/>
          <p:cNvGraphicFramePr>
            <a:graphicFrameLocks noGrp="1"/>
          </p:cNvGraphicFramePr>
          <p:nvPr/>
        </p:nvGraphicFramePr>
        <p:xfrm>
          <a:off x="0" y="0"/>
          <a:ext cx="9144000" cy="657347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7213</TotalTime>
  <Words>1714</Words>
  <Application>Microsoft Office PowerPoint</Application>
  <PresentationFormat>On-screen Show (4:3)</PresentationFormat>
  <Paragraphs>171</Paragraphs>
  <Slides>29</Slides>
  <Notes>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Flow</vt:lpstr>
      <vt:lpstr>Overview of Spokane- Coeur d’Alene Hydrology</vt:lpstr>
      <vt:lpstr>Topics for discussion</vt:lpstr>
      <vt:lpstr>Coeur d’Alene Lake</vt:lpstr>
      <vt:lpstr>Slide 4</vt:lpstr>
      <vt:lpstr>Mean annual inputs to the lake based on 2000-2005 data</vt:lpstr>
      <vt:lpstr>Mean annual outputs from the lake</vt:lpstr>
      <vt:lpstr>Slide 7</vt:lpstr>
      <vt:lpstr>Slide 8</vt:lpstr>
      <vt:lpstr>Slide 9</vt:lpstr>
      <vt:lpstr>Slide 10</vt:lpstr>
      <vt:lpstr>Slide 11</vt:lpstr>
      <vt:lpstr>Spokane Valley – Rathdrum Prairie Aquifer and the Spokane River </vt:lpstr>
      <vt:lpstr>Slide 13</vt:lpstr>
      <vt:lpstr>Slide 14</vt:lpstr>
      <vt:lpstr>Slide 15</vt:lpstr>
      <vt:lpstr>Aquifer/river relationship relative to the state line</vt:lpstr>
      <vt:lpstr>Slide 17</vt:lpstr>
      <vt:lpstr>Slide 18</vt:lpstr>
      <vt:lpstr>Ground water pumping in Idaho cannot impact flow of the Spokane River in Idaho</vt:lpstr>
      <vt:lpstr>How has the river/aquifer system changed with development?</vt:lpstr>
      <vt:lpstr>Slide 21</vt:lpstr>
      <vt:lpstr>Ground  Water and Surface Water in Areas other than the Spokane Valley – Rathdrum Prairie Aquifer </vt:lpstr>
      <vt:lpstr>Geology controls ground-water resources</vt:lpstr>
      <vt:lpstr>Slide 24</vt:lpstr>
      <vt:lpstr>Slide 25</vt:lpstr>
      <vt:lpstr>Slide 26</vt:lpstr>
      <vt:lpstr>Slide 27</vt:lpstr>
      <vt:lpstr>Summary and Conclusions</vt:lpstr>
      <vt:lpstr>Thank you!!</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Dale Ralston</dc:creator>
  <cp:lastModifiedBy>Dale Ralston</cp:lastModifiedBy>
  <cp:revision>11</cp:revision>
  <dcterms:created xsi:type="dcterms:W3CDTF">2015-10-21T02:11:49Z</dcterms:created>
  <dcterms:modified xsi:type="dcterms:W3CDTF">2015-10-28T14:16:25Z</dcterms:modified>
</cp:coreProperties>
</file>